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Fira Sans Extra Condensed"/>
      <p:regular r:id="rId42"/>
      <p:bold r:id="rId43"/>
      <p:italic r:id="rId44"/>
      <p:boldItalic r:id="rId45"/>
    </p:embeddedFont>
    <p:embeddedFont>
      <p:font typeface="Fira Sans Extra Condensed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B64A2C-E43E-474E-8F72-F5051835AE1D}">
  <a:tblStyle styleId="{F9B64A2C-E43E-474E-8F72-F5051835AE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FiraSansExtraCondensed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FiraSansExtraCondensed-italic.fntdata"/><Relationship Id="rId43" Type="http://schemas.openxmlformats.org/officeDocument/2006/relationships/font" Target="fonts/FiraSansExtraCondensed-bold.fntdata"/><Relationship Id="rId46" Type="http://schemas.openxmlformats.org/officeDocument/2006/relationships/font" Target="fonts/FiraSansExtraCondensedSemiBold-regular.fntdata"/><Relationship Id="rId45" Type="http://schemas.openxmlformats.org/officeDocument/2006/relationships/font" Target="fonts/FiraSansExtraCondense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SemiBold-italic.fntdata"/><Relationship Id="rId47" Type="http://schemas.openxmlformats.org/officeDocument/2006/relationships/font" Target="fonts/FiraSansExtraCondensedSemiBold-bold.fntdata"/><Relationship Id="rId49" Type="http://schemas.openxmlformats.org/officeDocument/2006/relationships/font" Target="fonts/FiraSansExtraCondensed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bdd8e67b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fbdd8e67b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9bd55d1e3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9bd55d1e3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9bd55d1e3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9bd55d1e3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bd55d1e3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bd55d1e3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9525d85c71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9525d85c71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9eb6c669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9eb6c669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9525d85c71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9525d85c71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dd8e67be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dd8e67be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9525d85c71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9525d85c71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525d85c71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525d85c71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525d85c71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9525d85c71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9525d85c7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9525d85c7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9525d85c71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9525d85c71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9581e6e7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9581e6e7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9581e6e7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9581e6e7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f973cdd10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cf973cdd10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9581e6e77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9581e6e77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f973cdd10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f973cdd10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98d1e9b04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98d1e9b04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3611b93a7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3611b93a7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98d1e9b04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98d1e9b04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525d85c71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525d85c71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bdd8e67be_1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bdd8e67be_1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525d85c71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9525d85c71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bd091e8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9bd091e8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3611b93a7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3611b93a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4da4ce32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4da4ce32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9bd55d1e3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9bd55d1e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" y="1477988"/>
            <a:ext cx="4484100" cy="14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3259013"/>
            <a:ext cx="3771300" cy="4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209800" y="2150850"/>
            <a:ext cx="4724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720000" y="1231157"/>
            <a:ext cx="7704000" cy="3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851556" y="540000"/>
            <a:ext cx="74409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457200" y="1152475"/>
            <a:ext cx="3863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23507" y="1152475"/>
            <a:ext cx="3863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613050" y="555600"/>
            <a:ext cx="791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613050" y="1389600"/>
            <a:ext cx="79179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 SemiBold"/>
              <a:buNone/>
              <a:def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1157"/>
            <a:ext cx="77040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eeexplore.ieee.org/abstract/document/9342738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ctrTitle"/>
          </p:nvPr>
        </p:nvSpPr>
        <p:spPr>
          <a:xfrm>
            <a:off x="1883675" y="190475"/>
            <a:ext cx="4933800" cy="14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Fake Job Prediction</a:t>
            </a:r>
            <a:endParaRPr b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5244600" y="4224463"/>
            <a:ext cx="3771300" cy="4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Group 7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Bhakti Raichura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Khushee Thakker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Shreya Srirama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Varsha Srinivasan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" name="Google Shape;42;p13"/>
          <p:cNvSpPr/>
          <p:nvPr/>
        </p:nvSpPr>
        <p:spPr>
          <a:xfrm>
            <a:off x="1033922" y="396126"/>
            <a:ext cx="59657" cy="59657"/>
          </a:xfrm>
          <a:custGeom>
            <a:rect b="b" l="l" r="r" t="t"/>
            <a:pathLst>
              <a:path extrusionOk="0" h="1921" w="1921">
                <a:moveTo>
                  <a:pt x="961" y="0"/>
                </a:moveTo>
                <a:cubicBezTo>
                  <a:pt x="430" y="0"/>
                  <a:pt x="0" y="430"/>
                  <a:pt x="0" y="960"/>
                </a:cubicBezTo>
                <a:cubicBezTo>
                  <a:pt x="0" y="1491"/>
                  <a:pt x="430" y="1921"/>
                  <a:pt x="961" y="1921"/>
                </a:cubicBezTo>
                <a:cubicBezTo>
                  <a:pt x="1491" y="1921"/>
                  <a:pt x="1921" y="1491"/>
                  <a:pt x="1921" y="960"/>
                </a:cubicBezTo>
                <a:cubicBezTo>
                  <a:pt x="1921" y="430"/>
                  <a:pt x="1491" y="0"/>
                  <a:pt x="9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3"/>
          <p:cNvSpPr/>
          <p:nvPr/>
        </p:nvSpPr>
        <p:spPr>
          <a:xfrm>
            <a:off x="1114106" y="396126"/>
            <a:ext cx="59688" cy="59657"/>
          </a:xfrm>
          <a:custGeom>
            <a:rect b="b" l="l" r="r" t="t"/>
            <a:pathLst>
              <a:path extrusionOk="0" h="1921" w="1922">
                <a:moveTo>
                  <a:pt x="961" y="0"/>
                </a:moveTo>
                <a:cubicBezTo>
                  <a:pt x="431" y="0"/>
                  <a:pt x="1" y="430"/>
                  <a:pt x="1" y="960"/>
                </a:cubicBezTo>
                <a:cubicBezTo>
                  <a:pt x="1" y="1491"/>
                  <a:pt x="431" y="1921"/>
                  <a:pt x="961" y="1921"/>
                </a:cubicBezTo>
                <a:cubicBezTo>
                  <a:pt x="1491" y="1921"/>
                  <a:pt x="1921" y="1491"/>
                  <a:pt x="1921" y="960"/>
                </a:cubicBezTo>
                <a:cubicBezTo>
                  <a:pt x="1921" y="430"/>
                  <a:pt x="1491" y="0"/>
                  <a:pt x="9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3"/>
          <p:cNvSpPr/>
          <p:nvPr/>
        </p:nvSpPr>
        <p:spPr>
          <a:xfrm>
            <a:off x="1194321" y="396126"/>
            <a:ext cx="59688" cy="59657"/>
          </a:xfrm>
          <a:custGeom>
            <a:rect b="b" l="l" r="r" t="t"/>
            <a:pathLst>
              <a:path extrusionOk="0" h="1921" w="1922">
                <a:moveTo>
                  <a:pt x="960" y="0"/>
                </a:moveTo>
                <a:cubicBezTo>
                  <a:pt x="430" y="0"/>
                  <a:pt x="0" y="430"/>
                  <a:pt x="0" y="960"/>
                </a:cubicBezTo>
                <a:cubicBezTo>
                  <a:pt x="0" y="1491"/>
                  <a:pt x="430" y="1921"/>
                  <a:pt x="960" y="1921"/>
                </a:cubicBezTo>
                <a:cubicBezTo>
                  <a:pt x="1491" y="1921"/>
                  <a:pt x="1922" y="1491"/>
                  <a:pt x="1922" y="960"/>
                </a:cubicBezTo>
                <a:cubicBezTo>
                  <a:pt x="1922" y="430"/>
                  <a:pt x="1491" y="0"/>
                  <a:pt x="9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400" y="1497325"/>
            <a:ext cx="2514349" cy="27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2483850" y="985900"/>
            <a:ext cx="4176300" cy="297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Bivariate</a:t>
            </a: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Analysis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84" name="Google Shape;284;p22"/>
          <p:cNvSpPr/>
          <p:nvPr/>
        </p:nvSpPr>
        <p:spPr>
          <a:xfrm flipH="1">
            <a:off x="569150" y="1445275"/>
            <a:ext cx="3747600" cy="297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Fake jobs posted w.r.t </a:t>
            </a: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employment</a:t>
            </a: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type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5186" t="0"/>
          <a:stretch/>
        </p:blipFill>
        <p:spPr>
          <a:xfrm>
            <a:off x="5028500" y="1865525"/>
            <a:ext cx="3395500" cy="2977444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</p:pic>
      <p:pic>
        <p:nvPicPr>
          <p:cNvPr id="286" name="Google Shape;286;p22"/>
          <p:cNvPicPr preferRelativeResize="0"/>
          <p:nvPr/>
        </p:nvPicPr>
        <p:blipFill rotWithShape="1">
          <a:blip r:embed="rId4">
            <a:alphaModFix/>
          </a:blip>
          <a:srcRect b="0" l="0" r="11205" t="0"/>
          <a:stretch/>
        </p:blipFill>
        <p:spPr>
          <a:xfrm>
            <a:off x="720001" y="1904651"/>
            <a:ext cx="3563019" cy="2977449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</p:pic>
      <p:sp>
        <p:nvSpPr>
          <p:cNvPr id="287" name="Google Shape;287;p22"/>
          <p:cNvSpPr/>
          <p:nvPr/>
        </p:nvSpPr>
        <p:spPr>
          <a:xfrm flipH="1">
            <a:off x="4845350" y="1445275"/>
            <a:ext cx="3826500" cy="297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Fake jobs posted w.r.t required experience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2483850" y="985900"/>
            <a:ext cx="4176300" cy="297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Detecting Outliers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3">
            <a:alphaModFix/>
          </a:blip>
          <a:srcRect b="2666" l="0" r="0" t="0"/>
          <a:stretch/>
        </p:blipFill>
        <p:spPr>
          <a:xfrm>
            <a:off x="1478738" y="1812825"/>
            <a:ext cx="6186523" cy="3039275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</p:pic>
      <p:sp>
        <p:nvSpPr>
          <p:cNvPr id="295" name="Google Shape;295;p23"/>
          <p:cNvSpPr txBox="1"/>
          <p:nvPr>
            <p:ph type="title"/>
          </p:nvPr>
        </p:nvSpPr>
        <p:spPr>
          <a:xfrm>
            <a:off x="828750" y="1371413"/>
            <a:ext cx="74865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Valid outliers in the features indicating less data for fake job postings</a:t>
            </a:r>
            <a:endParaRPr b="0"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2483850" y="985900"/>
            <a:ext cx="4176300" cy="297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Feature</a:t>
            </a: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Engineering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 rotWithShape="1">
          <a:blip r:embed="rId3">
            <a:alphaModFix/>
          </a:blip>
          <a:srcRect b="18287" l="0" r="0" t="0"/>
          <a:stretch/>
        </p:blipFill>
        <p:spPr>
          <a:xfrm>
            <a:off x="1039525" y="1861625"/>
            <a:ext cx="7064951" cy="2766849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</p:pic>
      <p:sp>
        <p:nvSpPr>
          <p:cNvPr id="303" name="Google Shape;303;p24"/>
          <p:cNvSpPr txBox="1"/>
          <p:nvPr>
            <p:ph type="title"/>
          </p:nvPr>
        </p:nvSpPr>
        <p:spPr>
          <a:xfrm>
            <a:off x="828750" y="1371413"/>
            <a:ext cx="74865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Selecting only the key features that supports our target feature</a:t>
            </a:r>
            <a:endParaRPr b="0"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type="title"/>
          </p:nvPr>
        </p:nvSpPr>
        <p:spPr>
          <a:xfrm>
            <a:off x="720000" y="3876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618750" y="1049625"/>
            <a:ext cx="8010300" cy="1999500"/>
          </a:xfrm>
          <a:prstGeom prst="roundRect">
            <a:avLst>
              <a:gd fmla="val 9634" name="adj"/>
            </a:avLst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 flipH="1">
            <a:off x="887379" y="911821"/>
            <a:ext cx="1724100" cy="441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Splitting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720000" y="1269375"/>
            <a:ext cx="48015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Divide the data into categorical and non-categorical features to support data modeling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Combine all textual non categorical features and </a:t>
            </a: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other categorical features over threshold of 20 unique values </a:t>
            </a: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into a single “text” column to be used for text processing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500" y="911825"/>
            <a:ext cx="3288250" cy="199937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/>
          <p:nvPr/>
        </p:nvSpPr>
        <p:spPr>
          <a:xfrm>
            <a:off x="618750" y="3304875"/>
            <a:ext cx="7875000" cy="1683300"/>
          </a:xfrm>
          <a:prstGeom prst="roundRect">
            <a:avLst>
              <a:gd fmla="val 9634" name="adj"/>
            </a:avLst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/>
          <p:nvPr/>
        </p:nvSpPr>
        <p:spPr>
          <a:xfrm flipH="1">
            <a:off x="887379" y="3167071"/>
            <a:ext cx="1724100" cy="44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Label Encoding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720000" y="3524625"/>
            <a:ext cx="4801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Performed label encoding for categorical data features to make the data machine readable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Merged encoded columns back with the “text” column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125" y="3286687"/>
            <a:ext cx="3355426" cy="17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720000" y="3876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Derived Data</a:t>
            </a:r>
            <a:endParaRPr/>
          </a:p>
        </p:txBody>
      </p:sp>
      <p:pic>
        <p:nvPicPr>
          <p:cNvPr id="322" name="Google Shape;3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50" y="1964641"/>
            <a:ext cx="3972322" cy="299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525" y="868050"/>
            <a:ext cx="3407024" cy="10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650" y="1155475"/>
            <a:ext cx="4178950" cy="37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type="title"/>
          </p:nvPr>
        </p:nvSpPr>
        <p:spPr>
          <a:xfrm>
            <a:off x="720000" y="3876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 flipH="1">
            <a:off x="1155589" y="1105525"/>
            <a:ext cx="2476800" cy="441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Fraudulent job </a:t>
            </a: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word cloud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31" name="Google Shape;331;p27"/>
          <p:cNvSpPr/>
          <p:nvPr/>
        </p:nvSpPr>
        <p:spPr>
          <a:xfrm flipH="1">
            <a:off x="5668550" y="1105513"/>
            <a:ext cx="2476800" cy="4416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Real job</a:t>
            </a: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word cloud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25" y="1989876"/>
            <a:ext cx="4030029" cy="2452837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650" y="1989875"/>
            <a:ext cx="4134342" cy="24820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p28"/>
          <p:cNvCxnSpPr>
            <a:stCxn id="339" idx="1"/>
            <a:endCxn id="340" idx="3"/>
          </p:cNvCxnSpPr>
          <p:nvPr/>
        </p:nvCxnSpPr>
        <p:spPr>
          <a:xfrm>
            <a:off x="5514330" y="2389581"/>
            <a:ext cx="970200" cy="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8"/>
          <p:cNvCxnSpPr>
            <a:stCxn id="342" idx="1"/>
            <a:endCxn id="343" idx="1"/>
          </p:cNvCxnSpPr>
          <p:nvPr/>
        </p:nvCxnSpPr>
        <p:spPr>
          <a:xfrm>
            <a:off x="2816032" y="2389571"/>
            <a:ext cx="5393700" cy="1802100"/>
          </a:xfrm>
          <a:prstGeom prst="bentConnector3">
            <a:avLst>
              <a:gd fmla="val 104415" name="adj1"/>
            </a:avLst>
          </a:pr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344" name="Google Shape;344;p28"/>
          <p:cNvCxnSpPr>
            <a:stCxn id="343" idx="3"/>
            <a:endCxn id="345" idx="1"/>
          </p:cNvCxnSpPr>
          <p:nvPr/>
        </p:nvCxnSpPr>
        <p:spPr>
          <a:xfrm rot="10800000">
            <a:off x="5508857" y="4191575"/>
            <a:ext cx="971400" cy="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8"/>
          <p:cNvCxnSpPr>
            <a:stCxn id="345" idx="3"/>
            <a:endCxn id="347" idx="1"/>
          </p:cNvCxnSpPr>
          <p:nvPr/>
        </p:nvCxnSpPr>
        <p:spPr>
          <a:xfrm rot="10800000">
            <a:off x="2814572" y="4191575"/>
            <a:ext cx="978600" cy="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8"/>
          <p:cNvCxnSpPr>
            <a:stCxn id="347" idx="3"/>
            <a:endCxn id="349" idx="4"/>
          </p:cNvCxnSpPr>
          <p:nvPr/>
        </p:nvCxnSpPr>
        <p:spPr>
          <a:xfrm rot="10800000">
            <a:off x="853618" y="3608380"/>
            <a:ext cx="240000" cy="583200"/>
          </a:xfrm>
          <a:prstGeom prst="bentConnector2">
            <a:avLst/>
          </a:pr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350" name="Google Shape;350;p28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Preprocessing</a:t>
            </a:r>
            <a:endParaRPr/>
          </a:p>
        </p:txBody>
      </p:sp>
      <p:sp>
        <p:nvSpPr>
          <p:cNvPr id="349" name="Google Shape;349;p28"/>
          <p:cNvSpPr/>
          <p:nvPr/>
        </p:nvSpPr>
        <p:spPr>
          <a:xfrm>
            <a:off x="632789" y="3166900"/>
            <a:ext cx="441600" cy="44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752242" y="3306480"/>
            <a:ext cx="202679" cy="162437"/>
          </a:xfrm>
          <a:custGeom>
            <a:rect b="b" l="l" r="r" t="t"/>
            <a:pathLst>
              <a:path extrusionOk="0" fill="none" h="860" w="1073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lt1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 txBox="1"/>
          <p:nvPr/>
        </p:nvSpPr>
        <p:spPr>
          <a:xfrm>
            <a:off x="1682668" y="1726443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4379522" y="1726443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7073507" y="1723238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2" name="Google Shape;342;p28"/>
          <p:cNvSpPr/>
          <p:nvPr/>
        </p:nvSpPr>
        <p:spPr>
          <a:xfrm flipH="1">
            <a:off x="1094932" y="2168771"/>
            <a:ext cx="1721100" cy="441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Tokenization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1682668" y="3509068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06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39" name="Google Shape;339;p28"/>
          <p:cNvSpPr/>
          <p:nvPr/>
        </p:nvSpPr>
        <p:spPr>
          <a:xfrm flipH="1">
            <a:off x="3784830" y="2168781"/>
            <a:ext cx="1729500" cy="441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Lowering text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7" name="Google Shape;347;p28"/>
          <p:cNvSpPr/>
          <p:nvPr/>
        </p:nvSpPr>
        <p:spPr>
          <a:xfrm flipH="1">
            <a:off x="1093618" y="3970780"/>
            <a:ext cx="1721100" cy="4416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Lemmatization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6" name="Google Shape;356;p28"/>
          <p:cNvSpPr txBox="1"/>
          <p:nvPr/>
        </p:nvSpPr>
        <p:spPr>
          <a:xfrm>
            <a:off x="4379522" y="3509068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05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5" name="Google Shape;345;p28"/>
          <p:cNvSpPr/>
          <p:nvPr/>
        </p:nvSpPr>
        <p:spPr>
          <a:xfrm flipH="1">
            <a:off x="3793172" y="3970775"/>
            <a:ext cx="1715700" cy="44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Stopwords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7" name="Google Shape;357;p28"/>
          <p:cNvSpPr txBox="1"/>
          <p:nvPr/>
        </p:nvSpPr>
        <p:spPr>
          <a:xfrm>
            <a:off x="7073507" y="3509068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3" name="Google Shape;343;p28"/>
          <p:cNvSpPr/>
          <p:nvPr/>
        </p:nvSpPr>
        <p:spPr>
          <a:xfrm flipH="1">
            <a:off x="6480257" y="3970775"/>
            <a:ext cx="1729500" cy="441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Remove Non-ASCII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904625" y="1099925"/>
            <a:ext cx="749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Transforming text into clear and concise format using NLTK (Natural Language Toolkit)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8"/>
          <p:cNvSpPr/>
          <p:nvPr/>
        </p:nvSpPr>
        <p:spPr>
          <a:xfrm flipH="1">
            <a:off x="6483122" y="2168777"/>
            <a:ext cx="1724100" cy="44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Remove numbers and punctuations</a:t>
            </a:r>
            <a:endParaRPr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 txBox="1"/>
          <p:nvPr>
            <p:ph type="title"/>
          </p:nvPr>
        </p:nvSpPr>
        <p:spPr>
          <a:xfrm>
            <a:off x="720000" y="2923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Preprocessing</a:t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 flipH="1">
            <a:off x="318012" y="879050"/>
            <a:ext cx="8186100" cy="441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Tokenization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318113" y="1271825"/>
            <a:ext cx="8186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The text is split into smaller units. 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Smaller units that can be more easily assigned meaning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We can use word tokenization to assign each word to different tokens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29"/>
          <p:cNvPicPr preferRelativeResize="0"/>
          <p:nvPr/>
        </p:nvPicPr>
        <p:blipFill rotWithShape="1">
          <a:blip r:embed="rId3">
            <a:alphaModFix/>
          </a:blip>
          <a:srcRect b="0" l="9991" r="0" t="0"/>
          <a:stretch/>
        </p:blipFill>
        <p:spPr>
          <a:xfrm>
            <a:off x="886600" y="2494350"/>
            <a:ext cx="7048901" cy="220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type="title"/>
          </p:nvPr>
        </p:nvSpPr>
        <p:spPr>
          <a:xfrm>
            <a:off x="720000" y="2923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Preprocessing</a:t>
            </a:r>
            <a:endParaRPr/>
          </a:p>
        </p:txBody>
      </p:sp>
      <p:sp>
        <p:nvSpPr>
          <p:cNvPr id="373" name="Google Shape;373;p30"/>
          <p:cNvSpPr/>
          <p:nvPr/>
        </p:nvSpPr>
        <p:spPr>
          <a:xfrm flipH="1">
            <a:off x="318150" y="1188763"/>
            <a:ext cx="3958800" cy="441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Lowering Text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318075" y="1581538"/>
            <a:ext cx="3958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helps to get rid of unhelpful parts of the data, i.e. noise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Converts all characters to lowercase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0"/>
          <p:cNvSpPr/>
          <p:nvPr/>
        </p:nvSpPr>
        <p:spPr>
          <a:xfrm flipH="1">
            <a:off x="4867100" y="1188763"/>
            <a:ext cx="3958800" cy="44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Remove Punctuations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4867025" y="1581538"/>
            <a:ext cx="39588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String library of Python contains predefined list of punctuations such as ‘!”#$%&amp;'()*+,-./:;?@[\]^_`{|}~’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7" name="Google Shape;3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00" y="2736675"/>
            <a:ext cx="7299025" cy="15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type="title"/>
          </p:nvPr>
        </p:nvSpPr>
        <p:spPr>
          <a:xfrm>
            <a:off x="720000" y="2923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Preprocessing</a:t>
            </a:r>
            <a:endParaRPr/>
          </a:p>
        </p:txBody>
      </p:sp>
      <p:sp>
        <p:nvSpPr>
          <p:cNvPr id="383" name="Google Shape;383;p31"/>
          <p:cNvSpPr/>
          <p:nvPr/>
        </p:nvSpPr>
        <p:spPr>
          <a:xfrm flipH="1">
            <a:off x="318163" y="1107650"/>
            <a:ext cx="3958800" cy="441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Remove non-ASCII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4" name="Google Shape;384;p31"/>
          <p:cNvSpPr txBox="1"/>
          <p:nvPr/>
        </p:nvSpPr>
        <p:spPr>
          <a:xfrm>
            <a:off x="318088" y="1500425"/>
            <a:ext cx="39588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Non-ASCII not processed by ML algorithms. 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Removing non-ASCII using Regular expression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1"/>
          <p:cNvSpPr/>
          <p:nvPr/>
        </p:nvSpPr>
        <p:spPr>
          <a:xfrm flipH="1">
            <a:off x="4867113" y="1107650"/>
            <a:ext cx="3958800" cy="44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Remove Numbers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4867038" y="1500425"/>
            <a:ext cx="3958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Number doesn’t hold any vital information in the text here. 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Numbers are removed using regular expressions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31"/>
          <p:cNvPicPr preferRelativeResize="0"/>
          <p:nvPr/>
        </p:nvPicPr>
        <p:blipFill rotWithShape="1">
          <a:blip r:embed="rId3">
            <a:alphaModFix/>
          </a:blip>
          <a:srcRect b="0" l="0" r="0" t="2610"/>
          <a:stretch/>
        </p:blipFill>
        <p:spPr>
          <a:xfrm>
            <a:off x="152400" y="2584775"/>
            <a:ext cx="8839201" cy="16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1" name="Google Shape;51;p14"/>
          <p:cNvSpPr txBox="1"/>
          <p:nvPr/>
        </p:nvSpPr>
        <p:spPr>
          <a:xfrm>
            <a:off x="1315244" y="1475825"/>
            <a:ext cx="55692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Develop a classifier to distinguish between real and fake jobs using machine learning algorithms like KNN, Naive Bayes, Random Forest, Decision trees etc.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Use data collected from Kaggle and web scrapped from Indeed.com for analysis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Use of Term Frequency-Inverse Document Frequency (TF-IDF) and Bag-of-Words (BoW) for analysis and model development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" name="Google Shape;52;p14"/>
          <p:cNvGrpSpPr/>
          <p:nvPr/>
        </p:nvGrpSpPr>
        <p:grpSpPr>
          <a:xfrm>
            <a:off x="1076570" y="1646251"/>
            <a:ext cx="522263" cy="503745"/>
            <a:chOff x="5020347" y="2784874"/>
            <a:chExt cx="441436" cy="441224"/>
          </a:xfrm>
        </p:grpSpPr>
        <p:sp>
          <p:nvSpPr>
            <p:cNvPr id="53" name="Google Shape;53;p14"/>
            <p:cNvSpPr/>
            <p:nvPr/>
          </p:nvSpPr>
          <p:spPr>
            <a:xfrm>
              <a:off x="5020347" y="2784874"/>
              <a:ext cx="441436" cy="441224"/>
            </a:xfrm>
            <a:custGeom>
              <a:rect b="b" l="l" r="r" t="t"/>
              <a:pathLst>
                <a:path extrusionOk="0" h="2336" w="2337">
                  <a:moveTo>
                    <a:pt x="1169" y="0"/>
                  </a:moveTo>
                  <a:cubicBezTo>
                    <a:pt x="524" y="0"/>
                    <a:pt x="1" y="523"/>
                    <a:pt x="1" y="1167"/>
                  </a:cubicBezTo>
                  <a:cubicBezTo>
                    <a:pt x="1" y="1812"/>
                    <a:pt x="524" y="2336"/>
                    <a:pt x="1169" y="2336"/>
                  </a:cubicBezTo>
                  <a:cubicBezTo>
                    <a:pt x="1814" y="2336"/>
                    <a:pt x="2336" y="1812"/>
                    <a:pt x="2336" y="1167"/>
                  </a:cubicBezTo>
                  <a:cubicBezTo>
                    <a:pt x="2336" y="523"/>
                    <a:pt x="1814" y="0"/>
                    <a:pt x="1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4"/>
            <p:cNvSpPr/>
            <p:nvPr/>
          </p:nvSpPr>
          <p:spPr>
            <a:xfrm>
              <a:off x="5139915" y="2924267"/>
              <a:ext cx="202679" cy="162437"/>
            </a:xfrm>
            <a:custGeom>
              <a:rect b="b" l="l" r="r" t="t"/>
              <a:pathLst>
                <a:path extrusionOk="0" fill="none" h="860" w="1073">
                  <a:moveTo>
                    <a:pt x="0" y="429"/>
                  </a:moveTo>
                  <a:lnTo>
                    <a:pt x="406" y="859"/>
                  </a:lnTo>
                  <a:lnTo>
                    <a:pt x="1072" y="1"/>
                  </a:lnTo>
                </a:path>
              </a:pathLst>
            </a:custGeom>
            <a:solidFill>
              <a:schemeClr val="accent4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14"/>
          <p:cNvGrpSpPr/>
          <p:nvPr/>
        </p:nvGrpSpPr>
        <p:grpSpPr>
          <a:xfrm>
            <a:off x="6625685" y="1224455"/>
            <a:ext cx="2301724" cy="3511715"/>
            <a:chOff x="5276497" y="1224462"/>
            <a:chExt cx="3095796" cy="3511715"/>
          </a:xfrm>
        </p:grpSpPr>
        <p:grpSp>
          <p:nvGrpSpPr>
            <p:cNvPr id="56" name="Google Shape;56;p14"/>
            <p:cNvGrpSpPr/>
            <p:nvPr/>
          </p:nvGrpSpPr>
          <p:grpSpPr>
            <a:xfrm flipH="1">
              <a:off x="5276497" y="4685097"/>
              <a:ext cx="3095796" cy="51081"/>
              <a:chOff x="5638950" y="4069774"/>
              <a:chExt cx="2579400" cy="42560"/>
            </a:xfrm>
          </p:grpSpPr>
          <p:sp>
            <p:nvSpPr>
              <p:cNvPr id="57" name="Google Shape;57;p14"/>
              <p:cNvSpPr/>
              <p:nvPr/>
            </p:nvSpPr>
            <p:spPr>
              <a:xfrm rot="5400000">
                <a:off x="6087689" y="3987641"/>
                <a:ext cx="42560" cy="206826"/>
              </a:xfrm>
              <a:custGeom>
                <a:rect b="b" l="l" r="r" t="t"/>
                <a:pathLst>
                  <a:path extrusionOk="0" h="20631" w="560">
                    <a:moveTo>
                      <a:pt x="0" y="0"/>
                    </a:moveTo>
                    <a:lnTo>
                      <a:pt x="0" y="20630"/>
                    </a:lnTo>
                    <a:lnTo>
                      <a:pt x="559" y="20630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8" name="Google Shape;58;p14"/>
              <p:cNvCxnSpPr/>
              <p:nvPr/>
            </p:nvCxnSpPr>
            <p:spPr>
              <a:xfrm>
                <a:off x="5638950" y="4108193"/>
                <a:ext cx="2579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CCC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9" name="Google Shape;59;p14"/>
            <p:cNvGrpSpPr/>
            <p:nvPr/>
          </p:nvGrpSpPr>
          <p:grpSpPr>
            <a:xfrm>
              <a:off x="5613730" y="1224462"/>
              <a:ext cx="2582905" cy="3504837"/>
              <a:chOff x="6079351" y="1210839"/>
              <a:chExt cx="2152062" cy="2920210"/>
            </a:xfrm>
          </p:grpSpPr>
          <p:sp>
            <p:nvSpPr>
              <p:cNvPr id="60" name="Google Shape;60;p14"/>
              <p:cNvSpPr/>
              <p:nvPr/>
            </p:nvSpPr>
            <p:spPr>
              <a:xfrm flipH="1">
                <a:off x="7887262" y="2356283"/>
                <a:ext cx="42784" cy="1743681"/>
              </a:xfrm>
              <a:custGeom>
                <a:rect b="b" l="l" r="r" t="t"/>
                <a:pathLst>
                  <a:path extrusionOk="0" h="20631" w="560">
                    <a:moveTo>
                      <a:pt x="0" y="0"/>
                    </a:moveTo>
                    <a:lnTo>
                      <a:pt x="0" y="20630"/>
                    </a:lnTo>
                    <a:lnTo>
                      <a:pt x="559" y="20630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 flipH="1">
                <a:off x="7585886" y="2018468"/>
                <a:ext cx="645528" cy="484413"/>
              </a:xfrm>
              <a:custGeom>
                <a:rect b="b" l="l" r="r" t="t"/>
                <a:pathLst>
                  <a:path extrusionOk="0" h="6338" w="8446">
                    <a:moveTo>
                      <a:pt x="1149" y="1"/>
                    </a:moveTo>
                    <a:lnTo>
                      <a:pt x="1" y="6338"/>
                    </a:lnTo>
                    <a:lnTo>
                      <a:pt x="8445" y="6338"/>
                    </a:lnTo>
                    <a:lnTo>
                      <a:pt x="72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 flipH="1">
                <a:off x="7323929" y="1283446"/>
                <a:ext cx="79258" cy="352648"/>
              </a:xfrm>
              <a:custGeom>
                <a:rect b="b" l="l" r="r" t="t"/>
                <a:pathLst>
                  <a:path extrusionOk="0" h="4614" w="1037">
                    <a:moveTo>
                      <a:pt x="749" y="1"/>
                    </a:moveTo>
                    <a:lnTo>
                      <a:pt x="0" y="49"/>
                    </a:lnTo>
                    <a:lnTo>
                      <a:pt x="288" y="4614"/>
                    </a:lnTo>
                    <a:lnTo>
                      <a:pt x="1037" y="4567"/>
                    </a:lnTo>
                    <a:lnTo>
                      <a:pt x="7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 flipH="1">
                <a:off x="7250251" y="1368588"/>
                <a:ext cx="79258" cy="268116"/>
              </a:xfrm>
              <a:custGeom>
                <a:rect b="b" l="l" r="r" t="t"/>
                <a:pathLst>
                  <a:path extrusionOk="0" h="3508" w="1037">
                    <a:moveTo>
                      <a:pt x="749" y="0"/>
                    </a:moveTo>
                    <a:lnTo>
                      <a:pt x="1" y="63"/>
                    </a:lnTo>
                    <a:lnTo>
                      <a:pt x="289" y="3508"/>
                    </a:lnTo>
                    <a:lnTo>
                      <a:pt x="1037" y="3445"/>
                    </a:lnTo>
                    <a:lnTo>
                      <a:pt x="7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 flipH="1">
                <a:off x="7149823" y="1238506"/>
                <a:ext cx="107996" cy="398200"/>
              </a:xfrm>
              <a:custGeom>
                <a:rect b="b" l="l" r="r" t="t"/>
                <a:pathLst>
                  <a:path extrusionOk="0" h="5210" w="1413">
                    <a:moveTo>
                      <a:pt x="1124" y="0"/>
                    </a:moveTo>
                    <a:lnTo>
                      <a:pt x="0" y="63"/>
                    </a:lnTo>
                    <a:lnTo>
                      <a:pt x="290" y="5210"/>
                    </a:lnTo>
                    <a:lnTo>
                      <a:pt x="1412" y="5147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 flipH="1">
                <a:off x="7078132" y="1313024"/>
                <a:ext cx="79334" cy="323222"/>
              </a:xfrm>
              <a:custGeom>
                <a:rect b="b" l="l" r="r" t="t"/>
                <a:pathLst>
                  <a:path extrusionOk="0" h="4229" w="1038">
                    <a:moveTo>
                      <a:pt x="748" y="0"/>
                    </a:moveTo>
                    <a:lnTo>
                      <a:pt x="1" y="52"/>
                    </a:lnTo>
                    <a:lnTo>
                      <a:pt x="289" y="4229"/>
                    </a:lnTo>
                    <a:lnTo>
                      <a:pt x="1038" y="4177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 flipH="1">
                <a:off x="6940941" y="1343290"/>
                <a:ext cx="122517" cy="296548"/>
              </a:xfrm>
              <a:custGeom>
                <a:rect b="b" l="l" r="r" t="t"/>
                <a:pathLst>
                  <a:path extrusionOk="0" h="3880" w="1603">
                    <a:moveTo>
                      <a:pt x="487" y="1"/>
                    </a:moveTo>
                    <a:lnTo>
                      <a:pt x="1" y="3735"/>
                    </a:lnTo>
                    <a:lnTo>
                      <a:pt x="1117" y="3880"/>
                    </a:lnTo>
                    <a:lnTo>
                      <a:pt x="1602" y="146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 flipH="1">
                <a:off x="6827673" y="1210839"/>
                <a:ext cx="135969" cy="428696"/>
              </a:xfrm>
              <a:custGeom>
                <a:rect b="b" l="l" r="r" t="t"/>
                <a:pathLst>
                  <a:path extrusionOk="0" h="5609" w="1779">
                    <a:moveTo>
                      <a:pt x="661" y="1"/>
                    </a:moveTo>
                    <a:lnTo>
                      <a:pt x="0" y="5473"/>
                    </a:lnTo>
                    <a:lnTo>
                      <a:pt x="1117" y="5608"/>
                    </a:lnTo>
                    <a:lnTo>
                      <a:pt x="1778" y="136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 flipH="1">
                <a:off x="6755983" y="1272593"/>
                <a:ext cx="107384" cy="365718"/>
              </a:xfrm>
              <a:custGeom>
                <a:rect b="b" l="l" r="r" t="t"/>
                <a:pathLst>
                  <a:path extrusionOk="0" h="4785" w="1405">
                    <a:moveTo>
                      <a:pt x="662" y="0"/>
                    </a:moveTo>
                    <a:lnTo>
                      <a:pt x="1" y="4680"/>
                    </a:lnTo>
                    <a:lnTo>
                      <a:pt x="744" y="4784"/>
                    </a:lnTo>
                    <a:lnTo>
                      <a:pt x="1405" y="105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 flipH="1">
                <a:off x="6655707" y="1242786"/>
                <a:ext cx="135816" cy="397054"/>
              </a:xfrm>
              <a:custGeom>
                <a:rect b="b" l="l" r="r" t="t"/>
                <a:pathLst>
                  <a:path extrusionOk="0" h="5195" w="1777">
                    <a:moveTo>
                      <a:pt x="661" y="0"/>
                    </a:moveTo>
                    <a:lnTo>
                      <a:pt x="0" y="5050"/>
                    </a:lnTo>
                    <a:lnTo>
                      <a:pt x="1116" y="5195"/>
                    </a:lnTo>
                    <a:lnTo>
                      <a:pt x="1777" y="147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 flipH="1">
                <a:off x="6393629" y="1529548"/>
                <a:ext cx="365947" cy="88430"/>
              </a:xfrm>
              <a:custGeom>
                <a:rect b="b" l="l" r="r" t="t"/>
                <a:pathLst>
                  <a:path extrusionOk="0" h="1157" w="4788">
                    <a:moveTo>
                      <a:pt x="1" y="0"/>
                    </a:moveTo>
                    <a:lnTo>
                      <a:pt x="1" y="1157"/>
                    </a:lnTo>
                    <a:lnTo>
                      <a:pt x="4787" y="1157"/>
                    </a:lnTo>
                    <a:lnTo>
                      <a:pt x="47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 flipH="1">
                <a:off x="6442545" y="1438444"/>
                <a:ext cx="274766" cy="77424"/>
              </a:xfrm>
              <a:custGeom>
                <a:rect b="b" l="l" r="r" t="t"/>
                <a:pathLst>
                  <a:path extrusionOk="0" h="1013" w="3595">
                    <a:moveTo>
                      <a:pt x="0" y="1"/>
                    </a:moveTo>
                    <a:lnTo>
                      <a:pt x="0" y="1013"/>
                    </a:lnTo>
                    <a:lnTo>
                      <a:pt x="3594" y="1013"/>
                    </a:ln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 flipH="1">
                <a:off x="6519815" y="1375467"/>
                <a:ext cx="218208" cy="46469"/>
              </a:xfrm>
              <a:custGeom>
                <a:rect b="b" l="l" r="r" t="t"/>
                <a:pathLst>
                  <a:path extrusionOk="0" h="608" w="2855">
                    <a:moveTo>
                      <a:pt x="0" y="1"/>
                    </a:moveTo>
                    <a:lnTo>
                      <a:pt x="0" y="608"/>
                    </a:lnTo>
                    <a:lnTo>
                      <a:pt x="2855" y="608"/>
                    </a:lnTo>
                    <a:lnTo>
                      <a:pt x="28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 flipH="1">
                <a:off x="6337293" y="1608575"/>
                <a:ext cx="1114044" cy="66647"/>
              </a:xfrm>
              <a:custGeom>
                <a:rect b="b" l="l" r="r" t="t"/>
                <a:pathLst>
                  <a:path extrusionOk="0" h="872" w="14576">
                    <a:moveTo>
                      <a:pt x="0" y="1"/>
                    </a:moveTo>
                    <a:lnTo>
                      <a:pt x="0" y="872"/>
                    </a:lnTo>
                    <a:lnTo>
                      <a:pt x="14576" y="872"/>
                    </a:lnTo>
                    <a:lnTo>
                      <a:pt x="145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 flipH="1">
                <a:off x="6385378" y="1769458"/>
                <a:ext cx="79411" cy="352572"/>
              </a:xfrm>
              <a:custGeom>
                <a:rect b="b" l="l" r="r" t="t"/>
                <a:pathLst>
                  <a:path extrusionOk="0" h="4613" w="1039">
                    <a:moveTo>
                      <a:pt x="290" y="0"/>
                    </a:moveTo>
                    <a:lnTo>
                      <a:pt x="1" y="4566"/>
                    </a:lnTo>
                    <a:lnTo>
                      <a:pt x="750" y="4613"/>
                    </a:lnTo>
                    <a:lnTo>
                      <a:pt x="1039" y="47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 flipH="1">
                <a:off x="6459056" y="1854524"/>
                <a:ext cx="79334" cy="268116"/>
              </a:xfrm>
              <a:custGeom>
                <a:rect b="b" l="l" r="r" t="t"/>
                <a:pathLst>
                  <a:path extrusionOk="0" h="3508" w="1038">
                    <a:moveTo>
                      <a:pt x="289" y="1"/>
                    </a:moveTo>
                    <a:lnTo>
                      <a:pt x="0" y="3445"/>
                    </a:lnTo>
                    <a:lnTo>
                      <a:pt x="748" y="3508"/>
                    </a:lnTo>
                    <a:lnTo>
                      <a:pt x="1037" y="64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 flipH="1">
                <a:off x="6530746" y="1724442"/>
                <a:ext cx="108072" cy="398200"/>
              </a:xfrm>
              <a:custGeom>
                <a:rect b="b" l="l" r="r" t="t"/>
                <a:pathLst>
                  <a:path extrusionOk="0" h="5210" w="1414">
                    <a:moveTo>
                      <a:pt x="290" y="1"/>
                    </a:moveTo>
                    <a:lnTo>
                      <a:pt x="1" y="5147"/>
                    </a:lnTo>
                    <a:lnTo>
                      <a:pt x="1124" y="5210"/>
                    </a:lnTo>
                    <a:lnTo>
                      <a:pt x="1414" y="63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 flipH="1">
                <a:off x="6631098" y="1798960"/>
                <a:ext cx="79334" cy="323299"/>
              </a:xfrm>
              <a:custGeom>
                <a:rect b="b" l="l" r="r" t="t"/>
                <a:pathLst>
                  <a:path extrusionOk="0" h="4230" w="1038">
                    <a:moveTo>
                      <a:pt x="288" y="1"/>
                    </a:moveTo>
                    <a:lnTo>
                      <a:pt x="0" y="4178"/>
                    </a:lnTo>
                    <a:lnTo>
                      <a:pt x="748" y="4229"/>
                    </a:lnTo>
                    <a:lnTo>
                      <a:pt x="1037" y="5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 flipH="1">
                <a:off x="6725258" y="1829302"/>
                <a:ext cx="122441" cy="296548"/>
              </a:xfrm>
              <a:custGeom>
                <a:rect b="b" l="l" r="r" t="t"/>
                <a:pathLst>
                  <a:path extrusionOk="0" h="3880" w="1602">
                    <a:moveTo>
                      <a:pt x="1116" y="0"/>
                    </a:moveTo>
                    <a:lnTo>
                      <a:pt x="0" y="146"/>
                    </a:lnTo>
                    <a:lnTo>
                      <a:pt x="486" y="3879"/>
                    </a:lnTo>
                    <a:lnTo>
                      <a:pt x="1602" y="3734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flipH="1">
                <a:off x="6824922" y="1696851"/>
                <a:ext cx="136045" cy="428543"/>
              </a:xfrm>
              <a:custGeom>
                <a:rect b="b" l="l" r="r" t="t"/>
                <a:pathLst>
                  <a:path extrusionOk="0" h="5607" w="1780">
                    <a:moveTo>
                      <a:pt x="1119" y="0"/>
                    </a:moveTo>
                    <a:lnTo>
                      <a:pt x="1" y="135"/>
                    </a:lnTo>
                    <a:lnTo>
                      <a:pt x="662" y="5606"/>
                    </a:lnTo>
                    <a:lnTo>
                      <a:pt x="1780" y="5472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flipH="1">
                <a:off x="6925274" y="1758529"/>
                <a:ext cx="107384" cy="365718"/>
              </a:xfrm>
              <a:custGeom>
                <a:rect b="b" l="l" r="r" t="t"/>
                <a:pathLst>
                  <a:path extrusionOk="0" h="4785" w="1405">
                    <a:moveTo>
                      <a:pt x="743" y="0"/>
                    </a:moveTo>
                    <a:lnTo>
                      <a:pt x="0" y="106"/>
                    </a:lnTo>
                    <a:lnTo>
                      <a:pt x="662" y="4785"/>
                    </a:lnTo>
                    <a:lnTo>
                      <a:pt x="1404" y="4679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 flipH="1">
                <a:off x="6997040" y="1728722"/>
                <a:ext cx="135816" cy="397130"/>
              </a:xfrm>
              <a:custGeom>
                <a:rect b="b" l="l" r="r" t="t"/>
                <a:pathLst>
                  <a:path extrusionOk="0" h="5196" w="1777">
                    <a:moveTo>
                      <a:pt x="1116" y="1"/>
                    </a:moveTo>
                    <a:lnTo>
                      <a:pt x="0" y="147"/>
                    </a:lnTo>
                    <a:lnTo>
                      <a:pt x="661" y="5195"/>
                    </a:lnTo>
                    <a:lnTo>
                      <a:pt x="1777" y="5049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 flipH="1">
                <a:off x="7028985" y="2015407"/>
                <a:ext cx="366023" cy="88582"/>
              </a:xfrm>
              <a:custGeom>
                <a:rect b="b" l="l" r="r" t="t"/>
                <a:pathLst>
                  <a:path extrusionOk="0" h="1159" w="4789">
                    <a:moveTo>
                      <a:pt x="1" y="0"/>
                    </a:moveTo>
                    <a:lnTo>
                      <a:pt x="1" y="1158"/>
                    </a:lnTo>
                    <a:lnTo>
                      <a:pt x="4788" y="1158"/>
                    </a:lnTo>
                    <a:lnTo>
                      <a:pt x="47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 flipH="1">
                <a:off x="7071175" y="1924456"/>
                <a:ext cx="274842" cy="77347"/>
              </a:xfrm>
              <a:custGeom>
                <a:rect b="b" l="l" r="r" t="t"/>
                <a:pathLst>
                  <a:path extrusionOk="0" h="1012" w="3596">
                    <a:moveTo>
                      <a:pt x="1" y="0"/>
                    </a:moveTo>
                    <a:lnTo>
                      <a:pt x="1" y="1012"/>
                    </a:lnTo>
                    <a:lnTo>
                      <a:pt x="3595" y="1012"/>
                    </a:lnTo>
                    <a:lnTo>
                      <a:pt x="35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flipH="1">
                <a:off x="7050540" y="1861326"/>
                <a:ext cx="218208" cy="46469"/>
              </a:xfrm>
              <a:custGeom>
                <a:rect b="b" l="l" r="r" t="t"/>
                <a:pathLst>
                  <a:path extrusionOk="0" h="608" w="2855">
                    <a:moveTo>
                      <a:pt x="0" y="1"/>
                    </a:moveTo>
                    <a:lnTo>
                      <a:pt x="0" y="608"/>
                    </a:lnTo>
                    <a:lnTo>
                      <a:pt x="2855" y="608"/>
                    </a:lnTo>
                    <a:lnTo>
                      <a:pt x="28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 flipH="1">
                <a:off x="6337293" y="2094435"/>
                <a:ext cx="1114044" cy="66647"/>
              </a:xfrm>
              <a:custGeom>
                <a:rect b="b" l="l" r="r" t="t"/>
                <a:pathLst>
                  <a:path extrusionOk="0" h="872" w="14576">
                    <a:moveTo>
                      <a:pt x="0" y="1"/>
                    </a:moveTo>
                    <a:lnTo>
                      <a:pt x="0" y="872"/>
                    </a:lnTo>
                    <a:lnTo>
                      <a:pt x="14576" y="872"/>
                    </a:lnTo>
                    <a:lnTo>
                      <a:pt x="145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 flipH="1">
                <a:off x="6327214" y="3313936"/>
                <a:ext cx="215456" cy="811610"/>
              </a:xfrm>
              <a:custGeom>
                <a:rect b="b" l="l" r="r" t="t"/>
                <a:pathLst>
                  <a:path extrusionOk="0" h="10619" w="2819">
                    <a:moveTo>
                      <a:pt x="1634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 flipH="1">
                <a:off x="6574845" y="3319439"/>
                <a:ext cx="215456" cy="811610"/>
              </a:xfrm>
              <a:custGeom>
                <a:rect b="b" l="l" r="r" t="t"/>
                <a:pathLst>
                  <a:path extrusionOk="0" h="10619" w="2819">
                    <a:moveTo>
                      <a:pt x="1633" y="0"/>
                    </a:moveTo>
                    <a:lnTo>
                      <a:pt x="0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 flipH="1">
                <a:off x="6403252" y="2855668"/>
                <a:ext cx="1065281" cy="480133"/>
              </a:xfrm>
              <a:custGeom>
                <a:rect b="b" l="l" r="r" t="t"/>
                <a:pathLst>
                  <a:path extrusionOk="0" h="6282" w="13938">
                    <a:moveTo>
                      <a:pt x="120" y="0"/>
                    </a:moveTo>
                    <a:lnTo>
                      <a:pt x="25" y="4077"/>
                    </a:lnTo>
                    <a:cubicBezTo>
                      <a:pt x="0" y="5140"/>
                      <a:pt x="841" y="6021"/>
                      <a:pt x="1905" y="6047"/>
                    </a:cubicBezTo>
                    <a:lnTo>
                      <a:pt x="11891" y="6281"/>
                    </a:lnTo>
                    <a:cubicBezTo>
                      <a:pt x="11907" y="6281"/>
                      <a:pt x="11922" y="6281"/>
                      <a:pt x="11938" y="6281"/>
                    </a:cubicBezTo>
                    <a:cubicBezTo>
                      <a:pt x="12980" y="6281"/>
                      <a:pt x="13837" y="5448"/>
                      <a:pt x="13862" y="4400"/>
                    </a:cubicBezTo>
                    <a:lnTo>
                      <a:pt x="13912" y="2250"/>
                    </a:lnTo>
                    <a:cubicBezTo>
                      <a:pt x="13938" y="1187"/>
                      <a:pt x="13095" y="304"/>
                      <a:pt x="12032" y="279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 flipH="1">
                <a:off x="6843871" y="2361630"/>
                <a:ext cx="627567" cy="924268"/>
              </a:xfrm>
              <a:custGeom>
                <a:rect b="b" l="l" r="r" t="t"/>
                <a:pathLst>
                  <a:path extrusionOk="0" h="12093" w="8211">
                    <a:moveTo>
                      <a:pt x="3828" y="1"/>
                    </a:moveTo>
                    <a:cubicBezTo>
                      <a:pt x="1849" y="1"/>
                      <a:pt x="221" y="1582"/>
                      <a:pt x="175" y="3571"/>
                    </a:cubicBezTo>
                    <a:lnTo>
                      <a:pt x="27" y="9905"/>
                    </a:lnTo>
                    <a:cubicBezTo>
                      <a:pt x="0" y="11010"/>
                      <a:pt x="875" y="11926"/>
                      <a:pt x="1980" y="11953"/>
                    </a:cubicBezTo>
                    <a:lnTo>
                      <a:pt x="7967" y="12092"/>
                    </a:lnTo>
                    <a:lnTo>
                      <a:pt x="8163" y="3758"/>
                    </a:lnTo>
                    <a:cubicBezTo>
                      <a:pt x="8211" y="1739"/>
                      <a:pt x="6612" y="66"/>
                      <a:pt x="4595" y="18"/>
                    </a:cubicBezTo>
                    <a:lnTo>
                      <a:pt x="3915" y="2"/>
                    </a:lnTo>
                    <a:cubicBezTo>
                      <a:pt x="3886" y="1"/>
                      <a:pt x="3857" y="1"/>
                      <a:pt x="38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 flipH="1">
                <a:off x="6884686" y="2363847"/>
                <a:ext cx="493509" cy="922052"/>
              </a:xfrm>
              <a:custGeom>
                <a:rect b="b" l="l" r="r" t="t"/>
                <a:pathLst>
                  <a:path extrusionOk="0" h="12064" w="6457">
                    <a:moveTo>
                      <a:pt x="3302" y="1"/>
                    </a:moveTo>
                    <a:cubicBezTo>
                      <a:pt x="1617" y="1"/>
                      <a:pt x="230" y="1348"/>
                      <a:pt x="191" y="3041"/>
                    </a:cubicBezTo>
                    <a:lnTo>
                      <a:pt x="23" y="10213"/>
                    </a:lnTo>
                    <a:cubicBezTo>
                      <a:pt x="0" y="11154"/>
                      <a:pt x="745" y="11935"/>
                      <a:pt x="1686" y="11958"/>
                    </a:cubicBezTo>
                    <a:lnTo>
                      <a:pt x="6209" y="12063"/>
                    </a:lnTo>
                    <a:lnTo>
                      <a:pt x="6417" y="3187"/>
                    </a:lnTo>
                    <a:cubicBezTo>
                      <a:pt x="6457" y="1468"/>
                      <a:pt x="5095" y="43"/>
                      <a:pt x="3376" y="1"/>
                    </a:cubicBezTo>
                    <a:cubicBezTo>
                      <a:pt x="3351" y="1"/>
                      <a:pt x="3327" y="1"/>
                      <a:pt x="33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 flipH="1">
                <a:off x="6773023" y="2904047"/>
                <a:ext cx="508718" cy="368622"/>
              </a:xfrm>
              <a:custGeom>
                <a:rect b="b" l="l" r="r" t="t"/>
                <a:pathLst>
                  <a:path extrusionOk="0" h="4823" w="6656">
                    <a:moveTo>
                      <a:pt x="1822" y="1"/>
                    </a:moveTo>
                    <a:lnTo>
                      <a:pt x="708" y="299"/>
                    </a:lnTo>
                    <a:lnTo>
                      <a:pt x="448" y="1287"/>
                    </a:lnTo>
                    <a:cubicBezTo>
                      <a:pt x="0" y="2981"/>
                      <a:pt x="1230" y="4648"/>
                      <a:pt x="2967" y="4733"/>
                    </a:cubicBezTo>
                    <a:cubicBezTo>
                      <a:pt x="2992" y="4737"/>
                      <a:pt x="3017" y="4738"/>
                      <a:pt x="3042" y="4738"/>
                    </a:cubicBezTo>
                    <a:lnTo>
                      <a:pt x="6656" y="4822"/>
                    </a:lnTo>
                    <a:lnTo>
                      <a:pt x="6352" y="1444"/>
                    </a:lnTo>
                    <a:lnTo>
                      <a:pt x="6282" y="400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 flipH="1">
                <a:off x="6324997" y="3076013"/>
                <a:ext cx="275301" cy="911963"/>
              </a:xfrm>
              <a:custGeom>
                <a:rect b="b" l="l" r="r" t="t"/>
                <a:pathLst>
                  <a:path extrusionOk="0" h="11932" w="3602">
                    <a:moveTo>
                      <a:pt x="1678" y="0"/>
                    </a:moveTo>
                    <a:cubicBezTo>
                      <a:pt x="1624" y="0"/>
                      <a:pt x="1570" y="3"/>
                      <a:pt x="1514" y="7"/>
                    </a:cubicBezTo>
                    <a:cubicBezTo>
                      <a:pt x="1" y="2775"/>
                      <a:pt x="1774" y="9914"/>
                      <a:pt x="1441" y="11932"/>
                    </a:cubicBezTo>
                    <a:lnTo>
                      <a:pt x="3284" y="11885"/>
                    </a:lnTo>
                    <a:lnTo>
                      <a:pt x="3572" y="1948"/>
                    </a:lnTo>
                    <a:cubicBezTo>
                      <a:pt x="3602" y="873"/>
                      <a:pt x="2734" y="0"/>
                      <a:pt x="1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 flipH="1">
                <a:off x="6079351" y="3932018"/>
                <a:ext cx="497712" cy="199024"/>
              </a:xfrm>
              <a:custGeom>
                <a:rect b="b" l="l" r="r" t="t"/>
                <a:pathLst>
                  <a:path extrusionOk="0" h="2604" w="6512">
                    <a:moveTo>
                      <a:pt x="3370" y="0"/>
                    </a:moveTo>
                    <a:lnTo>
                      <a:pt x="2789" y="474"/>
                    </a:lnTo>
                    <a:lnTo>
                      <a:pt x="952" y="378"/>
                    </a:lnTo>
                    <a:cubicBezTo>
                      <a:pt x="1" y="1044"/>
                      <a:pt x="22" y="2598"/>
                      <a:pt x="22" y="2598"/>
                    </a:cubicBezTo>
                    <a:lnTo>
                      <a:pt x="6243" y="2603"/>
                    </a:lnTo>
                    <a:cubicBezTo>
                      <a:pt x="6511" y="1256"/>
                      <a:pt x="4076" y="881"/>
                      <a:pt x="4076" y="881"/>
                    </a:cubicBez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 flipH="1">
                <a:off x="6278143" y="3014411"/>
                <a:ext cx="518195" cy="888652"/>
              </a:xfrm>
              <a:custGeom>
                <a:rect b="b" l="l" r="r" t="t"/>
                <a:pathLst>
                  <a:path extrusionOk="0" h="11627" w="6780">
                    <a:moveTo>
                      <a:pt x="1" y="0"/>
                    </a:moveTo>
                    <a:lnTo>
                      <a:pt x="556" y="3384"/>
                    </a:lnTo>
                    <a:lnTo>
                      <a:pt x="3183" y="3446"/>
                    </a:lnTo>
                    <a:cubicBezTo>
                      <a:pt x="3183" y="3446"/>
                      <a:pt x="2845" y="6701"/>
                      <a:pt x="3099" y="10347"/>
                    </a:cubicBezTo>
                    <a:cubicBezTo>
                      <a:pt x="3127" y="10749"/>
                      <a:pt x="3163" y="11157"/>
                      <a:pt x="3206" y="11566"/>
                    </a:cubicBezTo>
                    <a:lnTo>
                      <a:pt x="6538" y="11627"/>
                    </a:lnTo>
                    <a:lnTo>
                      <a:pt x="6780" y="10441"/>
                    </a:lnTo>
                    <a:lnTo>
                      <a:pt x="6466" y="10426"/>
                    </a:lnTo>
                    <a:lnTo>
                      <a:pt x="6372" y="2162"/>
                    </a:lnTo>
                    <a:cubicBezTo>
                      <a:pt x="6360" y="1040"/>
                      <a:pt x="5459" y="128"/>
                      <a:pt x="4338" y="10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 flipH="1">
                <a:off x="6465168" y="3179039"/>
                <a:ext cx="256270" cy="628407"/>
              </a:xfrm>
              <a:custGeom>
                <a:rect b="b" l="l" r="r" t="t"/>
                <a:pathLst>
                  <a:path extrusionOk="0" h="8222" w="3353">
                    <a:moveTo>
                      <a:pt x="1004" y="0"/>
                    </a:moveTo>
                    <a:lnTo>
                      <a:pt x="0" y="1240"/>
                    </a:lnTo>
                    <a:lnTo>
                      <a:pt x="2203" y="1292"/>
                    </a:lnTo>
                    <a:cubicBezTo>
                      <a:pt x="2203" y="1292"/>
                      <a:pt x="1865" y="4547"/>
                      <a:pt x="2119" y="8193"/>
                    </a:cubicBezTo>
                    <a:lnTo>
                      <a:pt x="3352" y="8222"/>
                    </a:lnTo>
                    <a:lnTo>
                      <a:pt x="2987" y="84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 flipH="1">
                <a:off x="6312157" y="3805680"/>
                <a:ext cx="226080" cy="5350"/>
              </a:xfrm>
              <a:custGeom>
                <a:rect b="b" l="l" r="r" t="t"/>
                <a:pathLst>
                  <a:path extrusionOk="0" fill="none" h="70" w="2958">
                    <a:moveTo>
                      <a:pt x="2958" y="7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475">
                <a:solidFill>
                  <a:srgbClr val="3B3B3A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 flipH="1">
                <a:off x="6691704" y="3055147"/>
                <a:ext cx="317032" cy="949337"/>
              </a:xfrm>
              <a:custGeom>
                <a:rect b="b" l="l" r="r" t="t"/>
                <a:pathLst>
                  <a:path extrusionOk="0" h="12421" w="4148">
                    <a:moveTo>
                      <a:pt x="2230" y="0"/>
                    </a:moveTo>
                    <a:cubicBezTo>
                      <a:pt x="262" y="2466"/>
                      <a:pt x="483" y="9554"/>
                      <a:pt x="1" y="12270"/>
                    </a:cubicBezTo>
                    <a:lnTo>
                      <a:pt x="1857" y="12421"/>
                    </a:lnTo>
                    <a:lnTo>
                      <a:pt x="3923" y="2267"/>
                    </a:lnTo>
                    <a:cubicBezTo>
                      <a:pt x="4148" y="1158"/>
                      <a:pt x="3358" y="10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 flipH="1">
                <a:off x="6588828" y="3927967"/>
                <a:ext cx="497559" cy="200094"/>
              </a:xfrm>
              <a:custGeom>
                <a:rect b="b" l="l" r="r" t="t"/>
                <a:pathLst>
                  <a:path extrusionOk="0" h="2618" w="6510">
                    <a:moveTo>
                      <a:pt x="3374" y="0"/>
                    </a:moveTo>
                    <a:lnTo>
                      <a:pt x="2791" y="474"/>
                    </a:lnTo>
                    <a:lnTo>
                      <a:pt x="954" y="370"/>
                    </a:lnTo>
                    <a:cubicBezTo>
                      <a:pt x="0" y="1030"/>
                      <a:pt x="14" y="2585"/>
                      <a:pt x="14" y="2585"/>
                    </a:cubicBezTo>
                    <a:lnTo>
                      <a:pt x="6235" y="2617"/>
                    </a:lnTo>
                    <a:cubicBezTo>
                      <a:pt x="6509" y="1272"/>
                      <a:pt x="4076" y="886"/>
                      <a:pt x="4076" y="886"/>
                    </a:cubicBezTo>
                    <a:lnTo>
                      <a:pt x="3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 flipH="1">
                <a:off x="6627807" y="3007303"/>
                <a:ext cx="469815" cy="895760"/>
              </a:xfrm>
              <a:custGeom>
                <a:rect b="b" l="l" r="r" t="t"/>
                <a:pathLst>
                  <a:path extrusionOk="0" h="11720" w="6147">
                    <a:moveTo>
                      <a:pt x="1" y="1"/>
                    </a:moveTo>
                    <a:lnTo>
                      <a:pt x="423" y="2572"/>
                    </a:lnTo>
                    <a:lnTo>
                      <a:pt x="557" y="3382"/>
                    </a:lnTo>
                    <a:lnTo>
                      <a:pt x="557" y="3386"/>
                    </a:lnTo>
                    <a:lnTo>
                      <a:pt x="2221" y="3425"/>
                    </a:lnTo>
                    <a:cubicBezTo>
                      <a:pt x="2221" y="3425"/>
                      <a:pt x="1317" y="7148"/>
                      <a:pt x="1074" y="10301"/>
                    </a:cubicBezTo>
                    <a:cubicBezTo>
                      <a:pt x="1042" y="10718"/>
                      <a:pt x="1022" y="11127"/>
                      <a:pt x="1017" y="11515"/>
                    </a:cubicBezTo>
                    <a:lnTo>
                      <a:pt x="4276" y="11720"/>
                    </a:lnTo>
                    <a:lnTo>
                      <a:pt x="4627" y="10391"/>
                    </a:lnTo>
                    <a:lnTo>
                      <a:pt x="4276" y="10375"/>
                    </a:lnTo>
                    <a:lnTo>
                      <a:pt x="5926" y="2247"/>
                    </a:lnTo>
                    <a:cubicBezTo>
                      <a:pt x="6147" y="1154"/>
                      <a:pt x="5326" y="125"/>
                      <a:pt x="4211" y="10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 flipH="1">
                <a:off x="6861376" y="2904047"/>
                <a:ext cx="420365" cy="891556"/>
              </a:xfrm>
              <a:custGeom>
                <a:rect b="b" l="l" r="r" t="t"/>
                <a:pathLst>
                  <a:path extrusionOk="0" h="11665" w="5500">
                    <a:moveTo>
                      <a:pt x="1822" y="1"/>
                    </a:moveTo>
                    <a:lnTo>
                      <a:pt x="708" y="299"/>
                    </a:lnTo>
                    <a:lnTo>
                      <a:pt x="448" y="1287"/>
                    </a:lnTo>
                    <a:cubicBezTo>
                      <a:pt x="0" y="2981"/>
                      <a:pt x="1230" y="4648"/>
                      <a:pt x="2967" y="4733"/>
                    </a:cubicBezTo>
                    <a:lnTo>
                      <a:pt x="2966" y="4737"/>
                    </a:lnTo>
                    <a:lnTo>
                      <a:pt x="4630" y="4776"/>
                    </a:lnTo>
                    <a:cubicBezTo>
                      <a:pt x="4630" y="4776"/>
                      <a:pt x="3726" y="8499"/>
                      <a:pt x="3483" y="11652"/>
                    </a:cubicBezTo>
                    <a:lnTo>
                      <a:pt x="4053" y="11664"/>
                    </a:lnTo>
                    <a:lnTo>
                      <a:pt x="5350" y="4793"/>
                    </a:lnTo>
                    <a:lnTo>
                      <a:pt x="5500" y="4001"/>
                    </a:lnTo>
                    <a:lnTo>
                      <a:pt x="3060" y="3943"/>
                    </a:lnTo>
                    <a:cubicBezTo>
                      <a:pt x="2982" y="3941"/>
                      <a:pt x="2905" y="3934"/>
                      <a:pt x="2832" y="3923"/>
                    </a:cubicBezTo>
                    <a:cubicBezTo>
                      <a:pt x="1826" y="3771"/>
                      <a:pt x="1139" y="2782"/>
                      <a:pt x="1387" y="1762"/>
                    </a:cubicBez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 flipH="1">
                <a:off x="6779369" y="3794751"/>
                <a:ext cx="226156" cy="5350"/>
              </a:xfrm>
              <a:custGeom>
                <a:rect b="b" l="l" r="r" t="t"/>
                <a:pathLst>
                  <a:path extrusionOk="0" fill="none" h="70" w="2959">
                    <a:moveTo>
                      <a:pt x="2958" y="7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475">
                <a:solidFill>
                  <a:srgbClr val="3B3B3A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 flipH="1">
                <a:off x="6861224" y="2963968"/>
                <a:ext cx="334916" cy="831635"/>
              </a:xfrm>
              <a:custGeom>
                <a:rect b="b" l="l" r="r" t="t"/>
                <a:pathLst>
                  <a:path extrusionOk="0" fill="none" h="10881" w="4382">
                    <a:moveTo>
                      <a:pt x="2932" y="10880"/>
                    </a:moveTo>
                    <a:lnTo>
                      <a:pt x="4381" y="3217"/>
                    </a:lnTo>
                    <a:lnTo>
                      <a:pt x="1940" y="3159"/>
                    </a:lnTo>
                    <a:cubicBezTo>
                      <a:pt x="813" y="3133"/>
                      <a:pt x="0" y="2072"/>
                      <a:pt x="267" y="978"/>
                    </a:cubicBezTo>
                    <a:lnTo>
                      <a:pt x="505" y="1"/>
                    </a:lnTo>
                  </a:path>
                </a:pathLst>
              </a:custGeom>
              <a:noFill/>
              <a:ln cap="flat" cmpd="sng" w="475">
                <a:solidFill>
                  <a:srgbClr val="3B3B3A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 flipH="1">
                <a:off x="7066056" y="2970770"/>
                <a:ext cx="106926" cy="56482"/>
              </a:xfrm>
              <a:custGeom>
                <a:rect b="b" l="l" r="r" t="t"/>
                <a:pathLst>
                  <a:path extrusionOk="0" fill="none" h="739" w="1399">
                    <a:moveTo>
                      <a:pt x="0" y="738"/>
                    </a:moveTo>
                    <a:lnTo>
                      <a:pt x="1243" y="599"/>
                    </a:lnTo>
                    <a:lnTo>
                      <a:pt x="1398" y="1"/>
                    </a:lnTo>
                  </a:path>
                </a:pathLst>
              </a:custGeom>
              <a:noFill/>
              <a:ln cap="flat" cmpd="sng" w="475">
                <a:solidFill>
                  <a:srgbClr val="3B3B3A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 flipH="1">
                <a:off x="6465169" y="3179039"/>
                <a:ext cx="179687" cy="628407"/>
              </a:xfrm>
              <a:custGeom>
                <a:rect b="b" l="l" r="r" t="t"/>
                <a:pathLst>
                  <a:path extrusionOk="0" fill="none" h="8222" w="2351">
                    <a:moveTo>
                      <a:pt x="2350" y="8222"/>
                    </a:moveTo>
                    <a:lnTo>
                      <a:pt x="1985" y="85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475">
                <a:solidFill>
                  <a:srgbClr val="3B3B3A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 flipH="1">
                <a:off x="6556117" y="2345733"/>
                <a:ext cx="428237" cy="516973"/>
              </a:xfrm>
              <a:custGeom>
                <a:rect b="b" l="l" r="r" t="t"/>
                <a:pathLst>
                  <a:path extrusionOk="0" h="6764" w="5603">
                    <a:moveTo>
                      <a:pt x="1638" y="1"/>
                    </a:moveTo>
                    <a:cubicBezTo>
                      <a:pt x="1495" y="1"/>
                      <a:pt x="1350" y="20"/>
                      <a:pt x="1207" y="61"/>
                    </a:cubicBezTo>
                    <a:cubicBezTo>
                      <a:pt x="459" y="275"/>
                      <a:pt x="0" y="1004"/>
                      <a:pt x="156" y="1731"/>
                    </a:cubicBezTo>
                    <a:cubicBezTo>
                      <a:pt x="686" y="4213"/>
                      <a:pt x="1341" y="4601"/>
                      <a:pt x="2982" y="6344"/>
                    </a:cubicBezTo>
                    <a:cubicBezTo>
                      <a:pt x="3237" y="6614"/>
                      <a:pt x="3596" y="6763"/>
                      <a:pt x="3969" y="6763"/>
                    </a:cubicBezTo>
                    <a:cubicBezTo>
                      <a:pt x="4088" y="6763"/>
                      <a:pt x="4208" y="6748"/>
                      <a:pt x="4326" y="6717"/>
                    </a:cubicBezTo>
                    <a:cubicBezTo>
                      <a:pt x="5197" y="6487"/>
                      <a:pt x="5602" y="5524"/>
                      <a:pt x="5134" y="4796"/>
                    </a:cubicBezTo>
                    <a:lnTo>
                      <a:pt x="2892" y="668"/>
                    </a:lnTo>
                    <a:cubicBezTo>
                      <a:pt x="2710" y="386"/>
                      <a:pt x="2438" y="184"/>
                      <a:pt x="2126" y="80"/>
                    </a:cubicBezTo>
                    <a:cubicBezTo>
                      <a:pt x="1970" y="28"/>
                      <a:pt x="1806" y="1"/>
                      <a:pt x="16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 flipH="1">
                <a:off x="6305200" y="2535889"/>
                <a:ext cx="433970" cy="299300"/>
              </a:xfrm>
              <a:custGeom>
                <a:rect b="b" l="l" r="r" t="t"/>
                <a:pathLst>
                  <a:path extrusionOk="0" h="3916" w="5678">
                    <a:moveTo>
                      <a:pt x="4640" y="0"/>
                    </a:moveTo>
                    <a:cubicBezTo>
                      <a:pt x="4267" y="807"/>
                      <a:pt x="0" y="997"/>
                      <a:pt x="243" y="3027"/>
                    </a:cubicBezTo>
                    <a:cubicBezTo>
                      <a:pt x="306" y="3562"/>
                      <a:pt x="765" y="3915"/>
                      <a:pt x="1255" y="3915"/>
                    </a:cubicBezTo>
                    <a:cubicBezTo>
                      <a:pt x="1426" y="3915"/>
                      <a:pt x="1601" y="3872"/>
                      <a:pt x="1764" y="3780"/>
                    </a:cubicBezTo>
                    <a:cubicBezTo>
                      <a:pt x="2716" y="3239"/>
                      <a:pt x="4240" y="2170"/>
                      <a:pt x="5677" y="292"/>
                    </a:cubicBezTo>
                    <a:lnTo>
                      <a:pt x="4640" y="0"/>
                    </a:ln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 flipH="1">
                <a:off x="6264845" y="2363923"/>
                <a:ext cx="512005" cy="321617"/>
              </a:xfrm>
              <a:custGeom>
                <a:rect b="b" l="l" r="r" t="t"/>
                <a:pathLst>
                  <a:path extrusionOk="0" h="4208" w="6699">
                    <a:moveTo>
                      <a:pt x="1319" y="0"/>
                    </a:moveTo>
                    <a:cubicBezTo>
                      <a:pt x="1122" y="0"/>
                      <a:pt x="949" y="134"/>
                      <a:pt x="902" y="326"/>
                    </a:cubicBezTo>
                    <a:lnTo>
                      <a:pt x="68" y="3675"/>
                    </a:lnTo>
                    <a:cubicBezTo>
                      <a:pt x="1" y="3946"/>
                      <a:pt x="205" y="4207"/>
                      <a:pt x="484" y="4207"/>
                    </a:cubicBezTo>
                    <a:lnTo>
                      <a:pt x="5380" y="4207"/>
                    </a:lnTo>
                    <a:cubicBezTo>
                      <a:pt x="5577" y="4207"/>
                      <a:pt x="5750" y="4074"/>
                      <a:pt x="5796" y="3883"/>
                    </a:cubicBezTo>
                    <a:lnTo>
                      <a:pt x="6631" y="533"/>
                    </a:lnTo>
                    <a:cubicBezTo>
                      <a:pt x="6698" y="262"/>
                      <a:pt x="6494" y="0"/>
                      <a:pt x="62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 flipH="1">
                <a:off x="6239852" y="2363923"/>
                <a:ext cx="512005" cy="321617"/>
              </a:xfrm>
              <a:custGeom>
                <a:rect b="b" l="l" r="r" t="t"/>
                <a:pathLst>
                  <a:path extrusionOk="0" h="4208" w="6699">
                    <a:moveTo>
                      <a:pt x="1319" y="0"/>
                    </a:moveTo>
                    <a:cubicBezTo>
                      <a:pt x="1122" y="0"/>
                      <a:pt x="949" y="134"/>
                      <a:pt x="902" y="326"/>
                    </a:cubicBezTo>
                    <a:lnTo>
                      <a:pt x="68" y="3675"/>
                    </a:lnTo>
                    <a:cubicBezTo>
                      <a:pt x="0" y="3946"/>
                      <a:pt x="205" y="4207"/>
                      <a:pt x="484" y="4207"/>
                    </a:cubicBezTo>
                    <a:lnTo>
                      <a:pt x="5380" y="4207"/>
                    </a:lnTo>
                    <a:cubicBezTo>
                      <a:pt x="5577" y="4207"/>
                      <a:pt x="5750" y="4074"/>
                      <a:pt x="5796" y="3883"/>
                    </a:cubicBezTo>
                    <a:lnTo>
                      <a:pt x="6631" y="533"/>
                    </a:lnTo>
                    <a:cubicBezTo>
                      <a:pt x="6698" y="262"/>
                      <a:pt x="6494" y="0"/>
                      <a:pt x="6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 flipH="1">
                <a:off x="6429554" y="2480707"/>
                <a:ext cx="98824" cy="88124"/>
              </a:xfrm>
              <a:custGeom>
                <a:rect b="b" l="l" r="r" t="t"/>
                <a:pathLst>
                  <a:path extrusionOk="0" h="1153" w="1293">
                    <a:moveTo>
                      <a:pt x="775" y="1"/>
                    </a:moveTo>
                    <a:cubicBezTo>
                      <a:pt x="456" y="1"/>
                      <a:pt x="141" y="258"/>
                      <a:pt x="72" y="576"/>
                    </a:cubicBezTo>
                    <a:cubicBezTo>
                      <a:pt x="1" y="894"/>
                      <a:pt x="202" y="1152"/>
                      <a:pt x="520" y="1152"/>
                    </a:cubicBezTo>
                    <a:cubicBezTo>
                      <a:pt x="838" y="1152"/>
                      <a:pt x="1152" y="894"/>
                      <a:pt x="1223" y="576"/>
                    </a:cubicBezTo>
                    <a:cubicBezTo>
                      <a:pt x="1293" y="258"/>
                      <a:pt x="1092" y="1"/>
                      <a:pt x="7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 flipH="1">
                <a:off x="6265767" y="2394266"/>
                <a:ext cx="28126" cy="25069"/>
              </a:xfrm>
              <a:custGeom>
                <a:rect b="b" l="l" r="r" t="t"/>
                <a:pathLst>
                  <a:path extrusionOk="0" h="328" w="368">
                    <a:moveTo>
                      <a:pt x="220" y="0"/>
                    </a:moveTo>
                    <a:cubicBezTo>
                      <a:pt x="130" y="0"/>
                      <a:pt x="41" y="73"/>
                      <a:pt x="20" y="164"/>
                    </a:cubicBezTo>
                    <a:cubicBezTo>
                      <a:pt x="1" y="254"/>
                      <a:pt x="57" y="327"/>
                      <a:pt x="148" y="327"/>
                    </a:cubicBezTo>
                    <a:cubicBezTo>
                      <a:pt x="239" y="327"/>
                      <a:pt x="328" y="254"/>
                      <a:pt x="347" y="164"/>
                    </a:cubicBezTo>
                    <a:cubicBezTo>
                      <a:pt x="368" y="73"/>
                      <a:pt x="311" y="0"/>
                      <a:pt x="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 flipH="1">
                <a:off x="6264161" y="2593440"/>
                <a:ext cx="92098" cy="41654"/>
              </a:xfrm>
              <a:custGeom>
                <a:rect b="b" l="l" r="r" t="t"/>
                <a:pathLst>
                  <a:path extrusionOk="0" h="545" w="1205">
                    <a:moveTo>
                      <a:pt x="944" y="1"/>
                    </a:moveTo>
                    <a:lnTo>
                      <a:pt x="306" y="12"/>
                    </a:lnTo>
                    <a:lnTo>
                      <a:pt x="269" y="12"/>
                    </a:lnTo>
                    <a:cubicBezTo>
                      <a:pt x="268" y="12"/>
                      <a:pt x="267" y="12"/>
                      <a:pt x="266" y="12"/>
                    </a:cubicBezTo>
                    <a:cubicBezTo>
                      <a:pt x="169" y="12"/>
                      <a:pt x="84" y="65"/>
                      <a:pt x="40" y="145"/>
                    </a:cubicBezTo>
                    <a:cubicBezTo>
                      <a:pt x="36" y="149"/>
                      <a:pt x="33" y="155"/>
                      <a:pt x="30" y="159"/>
                    </a:cubicBezTo>
                    <a:cubicBezTo>
                      <a:pt x="27" y="166"/>
                      <a:pt x="25" y="172"/>
                      <a:pt x="22" y="179"/>
                    </a:cubicBezTo>
                    <a:cubicBezTo>
                      <a:pt x="9" y="214"/>
                      <a:pt x="1" y="254"/>
                      <a:pt x="3" y="296"/>
                    </a:cubicBezTo>
                    <a:cubicBezTo>
                      <a:pt x="12" y="436"/>
                      <a:pt x="130" y="545"/>
                      <a:pt x="269" y="545"/>
                    </a:cubicBezTo>
                    <a:cubicBezTo>
                      <a:pt x="272" y="545"/>
                      <a:pt x="275" y="545"/>
                      <a:pt x="277" y="545"/>
                    </a:cubicBezTo>
                    <a:lnTo>
                      <a:pt x="953" y="515"/>
                    </a:lnTo>
                    <a:cubicBezTo>
                      <a:pt x="1051" y="510"/>
                      <a:pt x="1135" y="453"/>
                      <a:pt x="1175" y="371"/>
                    </a:cubicBezTo>
                    <a:cubicBezTo>
                      <a:pt x="1195" y="331"/>
                      <a:pt x="1205" y="285"/>
                      <a:pt x="1201" y="237"/>
                    </a:cubicBezTo>
                    <a:cubicBezTo>
                      <a:pt x="1200" y="227"/>
                      <a:pt x="1199" y="215"/>
                      <a:pt x="1197" y="206"/>
                    </a:cubicBezTo>
                    <a:cubicBezTo>
                      <a:pt x="1191" y="175"/>
                      <a:pt x="1178" y="147"/>
                      <a:pt x="1161" y="122"/>
                    </a:cubicBezTo>
                    <a:cubicBezTo>
                      <a:pt x="1155" y="114"/>
                      <a:pt x="1150" y="103"/>
                      <a:pt x="1142" y="95"/>
                    </a:cubicBezTo>
                    <a:cubicBezTo>
                      <a:pt x="1096" y="37"/>
                      <a:pt x="1024" y="2"/>
                      <a:pt x="944" y="1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 flipH="1">
                <a:off x="6264773" y="2593440"/>
                <a:ext cx="68176" cy="17655"/>
              </a:xfrm>
              <a:custGeom>
                <a:rect b="b" l="l" r="r" t="t"/>
                <a:pathLst>
                  <a:path extrusionOk="0" h="231" w="892">
                    <a:moveTo>
                      <a:pt x="639" y="1"/>
                    </a:moveTo>
                    <a:lnTo>
                      <a:pt x="1" y="12"/>
                    </a:lnTo>
                    <a:cubicBezTo>
                      <a:pt x="18" y="22"/>
                      <a:pt x="36" y="31"/>
                      <a:pt x="57" y="38"/>
                    </a:cubicBezTo>
                    <a:lnTo>
                      <a:pt x="704" y="218"/>
                    </a:lnTo>
                    <a:cubicBezTo>
                      <a:pt x="730" y="226"/>
                      <a:pt x="757" y="230"/>
                      <a:pt x="782" y="230"/>
                    </a:cubicBezTo>
                    <a:cubicBezTo>
                      <a:pt x="821" y="230"/>
                      <a:pt x="857" y="222"/>
                      <a:pt x="892" y="206"/>
                    </a:cubicBezTo>
                    <a:cubicBezTo>
                      <a:pt x="886" y="175"/>
                      <a:pt x="873" y="147"/>
                      <a:pt x="856" y="122"/>
                    </a:cubicBezTo>
                    <a:cubicBezTo>
                      <a:pt x="850" y="114"/>
                      <a:pt x="845" y="103"/>
                      <a:pt x="837" y="95"/>
                    </a:cubicBezTo>
                    <a:cubicBezTo>
                      <a:pt x="791" y="37"/>
                      <a:pt x="719" y="2"/>
                      <a:pt x="639" y="1"/>
                    </a:cubicBez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 flipH="1">
                <a:off x="6248952" y="2552550"/>
                <a:ext cx="92404" cy="48457"/>
              </a:xfrm>
              <a:custGeom>
                <a:rect b="b" l="l" r="r" t="t"/>
                <a:pathLst>
                  <a:path extrusionOk="0" h="634" w="1209">
                    <a:moveTo>
                      <a:pt x="287" y="0"/>
                    </a:moveTo>
                    <a:cubicBezTo>
                      <a:pt x="255" y="0"/>
                      <a:pt x="224" y="6"/>
                      <a:pt x="196" y="17"/>
                    </a:cubicBezTo>
                    <a:cubicBezTo>
                      <a:pt x="170" y="27"/>
                      <a:pt x="145" y="39"/>
                      <a:pt x="124" y="57"/>
                    </a:cubicBezTo>
                    <a:cubicBezTo>
                      <a:pt x="119" y="61"/>
                      <a:pt x="113" y="65"/>
                      <a:pt x="110" y="69"/>
                    </a:cubicBezTo>
                    <a:cubicBezTo>
                      <a:pt x="104" y="74"/>
                      <a:pt x="100" y="78"/>
                      <a:pt x="95" y="83"/>
                    </a:cubicBezTo>
                    <a:lnTo>
                      <a:pt x="95" y="84"/>
                    </a:lnTo>
                    <a:cubicBezTo>
                      <a:pt x="60" y="121"/>
                      <a:pt x="34" y="167"/>
                      <a:pt x="24" y="222"/>
                    </a:cubicBezTo>
                    <a:cubicBezTo>
                      <a:pt x="0" y="363"/>
                      <a:pt x="94" y="499"/>
                      <a:pt x="234" y="528"/>
                    </a:cubicBezTo>
                    <a:lnTo>
                      <a:pt x="898" y="628"/>
                    </a:lnTo>
                    <a:cubicBezTo>
                      <a:pt x="914" y="632"/>
                      <a:pt x="930" y="634"/>
                      <a:pt x="947" y="634"/>
                    </a:cubicBezTo>
                    <a:cubicBezTo>
                      <a:pt x="957" y="634"/>
                      <a:pt x="967" y="633"/>
                      <a:pt x="976" y="632"/>
                    </a:cubicBezTo>
                    <a:cubicBezTo>
                      <a:pt x="1024" y="627"/>
                      <a:pt x="1070" y="608"/>
                      <a:pt x="1107" y="579"/>
                    </a:cubicBezTo>
                    <a:cubicBezTo>
                      <a:pt x="1157" y="540"/>
                      <a:pt x="1194" y="483"/>
                      <a:pt x="1204" y="417"/>
                    </a:cubicBezTo>
                    <a:cubicBezTo>
                      <a:pt x="1208" y="378"/>
                      <a:pt x="1206" y="341"/>
                      <a:pt x="1196" y="306"/>
                    </a:cubicBezTo>
                    <a:cubicBezTo>
                      <a:pt x="1189" y="279"/>
                      <a:pt x="1176" y="254"/>
                      <a:pt x="1160" y="231"/>
                    </a:cubicBezTo>
                    <a:cubicBezTo>
                      <a:pt x="1126" y="181"/>
                      <a:pt x="1074" y="141"/>
                      <a:pt x="1010" y="126"/>
                    </a:cubicBezTo>
                    <a:lnTo>
                      <a:pt x="1007" y="126"/>
                    </a:lnTo>
                    <a:lnTo>
                      <a:pt x="381" y="15"/>
                    </a:lnTo>
                    <a:lnTo>
                      <a:pt x="348" y="7"/>
                    </a:lnTo>
                    <a:cubicBezTo>
                      <a:pt x="327" y="3"/>
                      <a:pt x="307" y="0"/>
                      <a:pt x="287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 flipH="1">
                <a:off x="6264314" y="2552550"/>
                <a:ext cx="62138" cy="12076"/>
              </a:xfrm>
              <a:custGeom>
                <a:rect b="b" l="l" r="r" t="t"/>
                <a:pathLst>
                  <a:path extrusionOk="0" h="158" w="813">
                    <a:moveTo>
                      <a:pt x="92" y="0"/>
                    </a:moveTo>
                    <a:cubicBezTo>
                      <a:pt x="60" y="0"/>
                      <a:pt x="29" y="6"/>
                      <a:pt x="1" y="17"/>
                    </a:cubicBezTo>
                    <a:cubicBezTo>
                      <a:pt x="45" y="100"/>
                      <a:pt x="133" y="157"/>
                      <a:pt x="233" y="157"/>
                    </a:cubicBezTo>
                    <a:cubicBezTo>
                      <a:pt x="236" y="157"/>
                      <a:pt x="240" y="157"/>
                      <a:pt x="244" y="157"/>
                    </a:cubicBezTo>
                    <a:lnTo>
                      <a:pt x="812" y="126"/>
                    </a:lnTo>
                    <a:lnTo>
                      <a:pt x="186" y="15"/>
                    </a:lnTo>
                    <a:lnTo>
                      <a:pt x="153" y="7"/>
                    </a:lnTo>
                    <a:cubicBezTo>
                      <a:pt x="132" y="3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 flipH="1">
                <a:off x="6233666" y="2516858"/>
                <a:ext cx="92175" cy="42266"/>
              </a:xfrm>
              <a:custGeom>
                <a:rect b="b" l="l" r="r" t="t"/>
                <a:pathLst>
                  <a:path extrusionOk="0" h="553" w="1206">
                    <a:moveTo>
                      <a:pt x="944" y="0"/>
                    </a:moveTo>
                    <a:lnTo>
                      <a:pt x="269" y="19"/>
                    </a:lnTo>
                    <a:cubicBezTo>
                      <a:pt x="227" y="21"/>
                      <a:pt x="186" y="31"/>
                      <a:pt x="150" y="49"/>
                    </a:cubicBezTo>
                    <a:cubicBezTo>
                      <a:pt x="116" y="66"/>
                      <a:pt x="85" y="90"/>
                      <a:pt x="61" y="120"/>
                    </a:cubicBezTo>
                    <a:cubicBezTo>
                      <a:pt x="58" y="125"/>
                      <a:pt x="54" y="129"/>
                      <a:pt x="52" y="134"/>
                    </a:cubicBezTo>
                    <a:cubicBezTo>
                      <a:pt x="52" y="135"/>
                      <a:pt x="51" y="135"/>
                      <a:pt x="51" y="136"/>
                    </a:cubicBezTo>
                    <a:cubicBezTo>
                      <a:pt x="18" y="183"/>
                      <a:pt x="1" y="241"/>
                      <a:pt x="4" y="304"/>
                    </a:cubicBezTo>
                    <a:cubicBezTo>
                      <a:pt x="13" y="443"/>
                      <a:pt x="130" y="552"/>
                      <a:pt x="270" y="552"/>
                    </a:cubicBezTo>
                    <a:cubicBezTo>
                      <a:pt x="273" y="552"/>
                      <a:pt x="276" y="552"/>
                      <a:pt x="278" y="552"/>
                    </a:cubicBezTo>
                    <a:lnTo>
                      <a:pt x="953" y="514"/>
                    </a:lnTo>
                    <a:cubicBezTo>
                      <a:pt x="1031" y="511"/>
                      <a:pt x="1099" y="473"/>
                      <a:pt x="1145" y="417"/>
                    </a:cubicBezTo>
                    <a:cubicBezTo>
                      <a:pt x="1184" y="367"/>
                      <a:pt x="1206" y="304"/>
                      <a:pt x="1200" y="237"/>
                    </a:cubicBezTo>
                    <a:cubicBezTo>
                      <a:pt x="1195" y="171"/>
                      <a:pt x="1167" y="112"/>
                      <a:pt x="1121" y="71"/>
                    </a:cubicBezTo>
                    <a:cubicBezTo>
                      <a:pt x="1120" y="69"/>
                      <a:pt x="1119" y="67"/>
                      <a:pt x="1116" y="66"/>
                    </a:cubicBezTo>
                    <a:cubicBezTo>
                      <a:pt x="1106" y="57"/>
                      <a:pt x="1095" y="48"/>
                      <a:pt x="1082" y="40"/>
                    </a:cubicBezTo>
                    <a:cubicBezTo>
                      <a:pt x="1042" y="15"/>
                      <a:pt x="995" y="0"/>
                      <a:pt x="944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 flipH="1">
                <a:off x="6243067" y="2516858"/>
                <a:ext cx="71309" cy="8713"/>
              </a:xfrm>
              <a:custGeom>
                <a:rect b="b" l="l" r="r" t="t"/>
                <a:pathLst>
                  <a:path extrusionOk="0" h="114" w="933">
                    <a:moveTo>
                      <a:pt x="794" y="0"/>
                    </a:moveTo>
                    <a:lnTo>
                      <a:pt x="119" y="19"/>
                    </a:lnTo>
                    <a:cubicBezTo>
                      <a:pt x="77" y="21"/>
                      <a:pt x="36" y="31"/>
                      <a:pt x="0" y="49"/>
                    </a:cubicBezTo>
                    <a:cubicBezTo>
                      <a:pt x="18" y="82"/>
                      <a:pt x="77" y="113"/>
                      <a:pt x="128" y="113"/>
                    </a:cubicBezTo>
                    <a:cubicBezTo>
                      <a:pt x="129" y="113"/>
                      <a:pt x="131" y="113"/>
                      <a:pt x="133" y="113"/>
                    </a:cubicBezTo>
                    <a:lnTo>
                      <a:pt x="818" y="73"/>
                    </a:lnTo>
                    <a:cubicBezTo>
                      <a:pt x="859" y="72"/>
                      <a:pt x="898" y="61"/>
                      <a:pt x="932" y="40"/>
                    </a:cubicBezTo>
                    <a:cubicBezTo>
                      <a:pt x="892" y="15"/>
                      <a:pt x="845" y="0"/>
                      <a:pt x="794" y="0"/>
                    </a:cubicBez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 flipH="1">
                <a:off x="6234659" y="2476503"/>
                <a:ext cx="92480" cy="45782"/>
              </a:xfrm>
              <a:custGeom>
                <a:rect b="b" l="l" r="r" t="t"/>
                <a:pathLst>
                  <a:path extrusionOk="0" h="599" w="1210">
                    <a:moveTo>
                      <a:pt x="946" y="0"/>
                    </a:moveTo>
                    <a:cubicBezTo>
                      <a:pt x="936" y="0"/>
                      <a:pt x="926" y="1"/>
                      <a:pt x="916" y="2"/>
                    </a:cubicBezTo>
                    <a:lnTo>
                      <a:pt x="243" y="68"/>
                    </a:lnTo>
                    <a:cubicBezTo>
                      <a:pt x="159" y="78"/>
                      <a:pt x="90" y="126"/>
                      <a:pt x="48" y="192"/>
                    </a:cubicBezTo>
                    <a:cubicBezTo>
                      <a:pt x="45" y="196"/>
                      <a:pt x="42" y="202"/>
                      <a:pt x="40" y="207"/>
                    </a:cubicBezTo>
                    <a:cubicBezTo>
                      <a:pt x="12" y="258"/>
                      <a:pt x="0" y="318"/>
                      <a:pt x="12" y="381"/>
                    </a:cubicBezTo>
                    <a:cubicBezTo>
                      <a:pt x="34" y="508"/>
                      <a:pt x="145" y="599"/>
                      <a:pt x="271" y="599"/>
                    </a:cubicBezTo>
                    <a:cubicBezTo>
                      <a:pt x="285" y="599"/>
                      <a:pt x="298" y="598"/>
                      <a:pt x="311" y="595"/>
                    </a:cubicBezTo>
                    <a:lnTo>
                      <a:pt x="982" y="512"/>
                    </a:lnTo>
                    <a:cubicBezTo>
                      <a:pt x="1059" y="501"/>
                      <a:pt x="1123" y="456"/>
                      <a:pt x="1162" y="394"/>
                    </a:cubicBezTo>
                    <a:cubicBezTo>
                      <a:pt x="1195" y="341"/>
                      <a:pt x="1210" y="275"/>
                      <a:pt x="1197" y="209"/>
                    </a:cubicBezTo>
                    <a:cubicBezTo>
                      <a:pt x="1184" y="143"/>
                      <a:pt x="1147" y="86"/>
                      <a:pt x="1094" y="49"/>
                    </a:cubicBezTo>
                    <a:cubicBezTo>
                      <a:pt x="1053" y="18"/>
                      <a:pt x="1001" y="0"/>
                      <a:pt x="946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 flipH="1">
                <a:off x="6831953" y="2211142"/>
                <a:ext cx="132224" cy="126568"/>
              </a:xfrm>
              <a:custGeom>
                <a:rect b="b" l="l" r="r" t="t"/>
                <a:pathLst>
                  <a:path extrusionOk="0" h="1656" w="1730">
                    <a:moveTo>
                      <a:pt x="692" y="0"/>
                    </a:moveTo>
                    <a:lnTo>
                      <a:pt x="1" y="1207"/>
                    </a:lnTo>
                    <a:lnTo>
                      <a:pt x="1239" y="1655"/>
                    </a:lnTo>
                    <a:lnTo>
                      <a:pt x="1390" y="1514"/>
                    </a:lnTo>
                    <a:cubicBezTo>
                      <a:pt x="1729" y="1199"/>
                      <a:pt x="1684" y="669"/>
                      <a:pt x="1298" y="409"/>
                    </a:cubicBezTo>
                    <a:lnTo>
                      <a:pt x="692" y="0"/>
                    </a:lnTo>
                    <a:close/>
                  </a:path>
                </a:pathLst>
              </a:custGeom>
              <a:solidFill>
                <a:srgbClr val="D5C5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 flipH="1">
                <a:off x="6794731" y="1919641"/>
                <a:ext cx="263607" cy="416926"/>
              </a:xfrm>
              <a:custGeom>
                <a:rect b="b" l="l" r="r" t="t"/>
                <a:pathLst>
                  <a:path extrusionOk="0" h="5455" w="3449">
                    <a:moveTo>
                      <a:pt x="1764" y="0"/>
                    </a:moveTo>
                    <a:lnTo>
                      <a:pt x="0" y="4980"/>
                    </a:lnTo>
                    <a:lnTo>
                      <a:pt x="1844" y="5454"/>
                    </a:lnTo>
                    <a:lnTo>
                      <a:pt x="2340" y="4780"/>
                    </a:lnTo>
                    <a:lnTo>
                      <a:pt x="3175" y="3641"/>
                    </a:lnTo>
                    <a:lnTo>
                      <a:pt x="3448" y="3271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 flipH="1">
                <a:off x="6678023" y="1869275"/>
                <a:ext cx="312599" cy="380086"/>
              </a:xfrm>
              <a:custGeom>
                <a:rect b="b" l="l" r="r" t="t"/>
                <a:pathLst>
                  <a:path extrusionOk="0" h="4973" w="4090">
                    <a:moveTo>
                      <a:pt x="1460" y="1"/>
                    </a:moveTo>
                    <a:cubicBezTo>
                      <a:pt x="1304" y="1"/>
                      <a:pt x="1153" y="26"/>
                      <a:pt x="1012" y="71"/>
                    </a:cubicBezTo>
                    <a:cubicBezTo>
                      <a:pt x="411" y="266"/>
                      <a:pt x="0" y="845"/>
                      <a:pt x="81" y="1487"/>
                    </a:cubicBezTo>
                    <a:lnTo>
                      <a:pt x="152" y="2039"/>
                    </a:lnTo>
                    <a:lnTo>
                      <a:pt x="367" y="4260"/>
                    </a:lnTo>
                    <a:cubicBezTo>
                      <a:pt x="367" y="4260"/>
                      <a:pt x="1928" y="4811"/>
                      <a:pt x="2465" y="4942"/>
                    </a:cubicBezTo>
                    <a:cubicBezTo>
                      <a:pt x="2552" y="4962"/>
                      <a:pt x="2639" y="4972"/>
                      <a:pt x="2726" y="4972"/>
                    </a:cubicBezTo>
                    <a:cubicBezTo>
                      <a:pt x="3219" y="4972"/>
                      <a:pt x="3685" y="4653"/>
                      <a:pt x="3792" y="4170"/>
                    </a:cubicBezTo>
                    <a:cubicBezTo>
                      <a:pt x="3965" y="3396"/>
                      <a:pt x="4089" y="2619"/>
                      <a:pt x="3841" y="1739"/>
                    </a:cubicBezTo>
                    <a:cubicBezTo>
                      <a:pt x="3695" y="1220"/>
                      <a:pt x="3371" y="782"/>
                      <a:pt x="2943" y="474"/>
                    </a:cubicBezTo>
                    <a:cubicBezTo>
                      <a:pt x="2751" y="335"/>
                      <a:pt x="2536" y="224"/>
                      <a:pt x="2306" y="144"/>
                    </a:cubicBezTo>
                    <a:lnTo>
                      <a:pt x="2304" y="143"/>
                    </a:lnTo>
                    <a:lnTo>
                      <a:pt x="2173" y="102"/>
                    </a:lnTo>
                    <a:lnTo>
                      <a:pt x="2160" y="97"/>
                    </a:lnTo>
                    <a:cubicBezTo>
                      <a:pt x="2094" y="78"/>
                      <a:pt x="2028" y="63"/>
                      <a:pt x="1961" y="50"/>
                    </a:cubicBezTo>
                    <a:cubicBezTo>
                      <a:pt x="1802" y="18"/>
                      <a:pt x="1637" y="1"/>
                      <a:pt x="1470" y="1"/>
                    </a:cubicBezTo>
                    <a:cubicBezTo>
                      <a:pt x="1467" y="1"/>
                      <a:pt x="1463" y="1"/>
                      <a:pt x="1460" y="1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 flipH="1">
                <a:off x="6739166" y="1839544"/>
                <a:ext cx="345616" cy="276142"/>
              </a:xfrm>
              <a:custGeom>
                <a:rect b="b" l="l" r="r" t="t"/>
                <a:pathLst>
                  <a:path extrusionOk="0" h="3613" w="4522">
                    <a:moveTo>
                      <a:pt x="2280" y="0"/>
                    </a:moveTo>
                    <a:cubicBezTo>
                      <a:pt x="1405" y="0"/>
                      <a:pt x="575" y="319"/>
                      <a:pt x="346" y="1143"/>
                    </a:cubicBezTo>
                    <a:cubicBezTo>
                      <a:pt x="1" y="2385"/>
                      <a:pt x="1201" y="3613"/>
                      <a:pt x="1201" y="3613"/>
                    </a:cubicBezTo>
                    <a:lnTo>
                      <a:pt x="2176" y="3267"/>
                    </a:lnTo>
                    <a:lnTo>
                      <a:pt x="2159" y="1428"/>
                    </a:lnTo>
                    <a:lnTo>
                      <a:pt x="2159" y="1428"/>
                    </a:lnTo>
                    <a:cubicBezTo>
                      <a:pt x="2159" y="1428"/>
                      <a:pt x="2350" y="1452"/>
                      <a:pt x="2628" y="1452"/>
                    </a:cubicBezTo>
                    <a:cubicBezTo>
                      <a:pt x="3178" y="1452"/>
                      <a:pt x="4073" y="1359"/>
                      <a:pt x="4521" y="804"/>
                    </a:cubicBezTo>
                    <a:cubicBezTo>
                      <a:pt x="4126" y="336"/>
                      <a:pt x="3179" y="0"/>
                      <a:pt x="2280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 flipH="1">
                <a:off x="6815673" y="2149234"/>
                <a:ext cx="183356" cy="187330"/>
              </a:xfrm>
              <a:custGeom>
                <a:rect b="b" l="l" r="r" t="t"/>
                <a:pathLst>
                  <a:path extrusionOk="0" h="2451" w="2399">
                    <a:moveTo>
                      <a:pt x="905" y="1"/>
                    </a:moveTo>
                    <a:cubicBezTo>
                      <a:pt x="905" y="1"/>
                      <a:pt x="0" y="1042"/>
                      <a:pt x="1068" y="2450"/>
                    </a:cubicBezTo>
                    <a:lnTo>
                      <a:pt x="2399" y="637"/>
                    </a:ln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 flipH="1">
                <a:off x="6895542" y="2168647"/>
                <a:ext cx="160044" cy="184349"/>
              </a:xfrm>
              <a:custGeom>
                <a:rect b="b" l="l" r="r" t="t"/>
                <a:pathLst>
                  <a:path extrusionOk="0" h="2412" w="2094">
                    <a:moveTo>
                      <a:pt x="467" y="0"/>
                    </a:moveTo>
                    <a:lnTo>
                      <a:pt x="1" y="741"/>
                    </a:lnTo>
                    <a:lnTo>
                      <a:pt x="1191" y="2411"/>
                    </a:lnTo>
                    <a:lnTo>
                      <a:pt x="1604" y="2012"/>
                    </a:lnTo>
                    <a:cubicBezTo>
                      <a:pt x="2094" y="1538"/>
                      <a:pt x="2006" y="730"/>
                      <a:pt x="1395" y="406"/>
                    </a:cubicBezTo>
                    <a:cubicBezTo>
                      <a:pt x="1368" y="393"/>
                      <a:pt x="1341" y="379"/>
                      <a:pt x="1312" y="366"/>
                    </a:cubicBez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 flipH="1">
                <a:off x="6691095" y="2009293"/>
                <a:ext cx="72150" cy="133141"/>
              </a:xfrm>
              <a:custGeom>
                <a:rect b="b" l="l" r="r" t="t"/>
                <a:pathLst>
                  <a:path extrusionOk="0" h="1742" w="944">
                    <a:moveTo>
                      <a:pt x="15" y="0"/>
                    </a:moveTo>
                    <a:lnTo>
                      <a:pt x="1" y="1702"/>
                    </a:lnTo>
                    <a:lnTo>
                      <a:pt x="132" y="1730"/>
                    </a:lnTo>
                    <a:cubicBezTo>
                      <a:pt x="172" y="1738"/>
                      <a:pt x="211" y="1742"/>
                      <a:pt x="249" y="1742"/>
                    </a:cubicBezTo>
                    <a:cubicBezTo>
                      <a:pt x="676" y="1742"/>
                      <a:pt x="943" y="1245"/>
                      <a:pt x="638" y="914"/>
                    </a:cubicBezTo>
                    <a:cubicBezTo>
                      <a:pt x="424" y="683"/>
                      <a:pt x="192" y="421"/>
                      <a:pt x="15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 flipH="1">
                <a:off x="6919694" y="2011815"/>
                <a:ext cx="176553" cy="130619"/>
              </a:xfrm>
              <a:custGeom>
                <a:rect b="b" l="l" r="r" t="t"/>
                <a:pathLst>
                  <a:path extrusionOk="0" h="1709" w="2310">
                    <a:moveTo>
                      <a:pt x="1212" y="1"/>
                    </a:moveTo>
                    <a:cubicBezTo>
                      <a:pt x="429" y="1"/>
                      <a:pt x="0" y="1372"/>
                      <a:pt x="1802" y="1708"/>
                    </a:cubicBezTo>
                    <a:lnTo>
                      <a:pt x="2309" y="1041"/>
                    </a:lnTo>
                    <a:cubicBezTo>
                      <a:pt x="1984" y="275"/>
                      <a:pt x="1563" y="1"/>
                      <a:pt x="1212" y="1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 flipH="1">
                <a:off x="6971285" y="2058589"/>
                <a:ext cx="43412" cy="36916"/>
              </a:xfrm>
              <a:custGeom>
                <a:rect b="b" l="l" r="r" t="t"/>
                <a:pathLst>
                  <a:path extrusionOk="0" h="483" w="568">
                    <a:moveTo>
                      <a:pt x="1" y="0"/>
                    </a:moveTo>
                    <a:lnTo>
                      <a:pt x="568" y="482"/>
                    </a:lnTo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 flipH="1">
                <a:off x="6971285" y="2058589"/>
                <a:ext cx="43412" cy="36916"/>
              </a:xfrm>
              <a:custGeom>
                <a:rect b="b" l="l" r="r" t="t"/>
                <a:pathLst>
                  <a:path extrusionOk="0" fill="none" h="483" w="568">
                    <a:moveTo>
                      <a:pt x="1" y="0"/>
                    </a:moveTo>
                    <a:lnTo>
                      <a:pt x="568" y="482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 flipH="1">
                <a:off x="6790222" y="2225275"/>
                <a:ext cx="478528" cy="727072"/>
              </a:xfrm>
              <a:custGeom>
                <a:rect b="b" l="l" r="r" t="t"/>
                <a:pathLst>
                  <a:path extrusionOk="0" h="9541" w="6261">
                    <a:moveTo>
                      <a:pt x="3028" y="1"/>
                    </a:moveTo>
                    <a:cubicBezTo>
                      <a:pt x="2608" y="1"/>
                      <a:pt x="853" y="438"/>
                      <a:pt x="262" y="2794"/>
                    </a:cubicBezTo>
                    <a:cubicBezTo>
                      <a:pt x="0" y="3844"/>
                      <a:pt x="190" y="4881"/>
                      <a:pt x="230" y="5836"/>
                    </a:cubicBezTo>
                    <a:cubicBezTo>
                      <a:pt x="324" y="7979"/>
                      <a:pt x="289" y="9441"/>
                      <a:pt x="289" y="9441"/>
                    </a:cubicBezTo>
                    <a:lnTo>
                      <a:pt x="6148" y="9541"/>
                    </a:lnTo>
                    <a:lnTo>
                      <a:pt x="5355" y="6163"/>
                    </a:lnTo>
                    <a:lnTo>
                      <a:pt x="5354" y="6155"/>
                    </a:lnTo>
                    <a:lnTo>
                      <a:pt x="5345" y="6120"/>
                    </a:lnTo>
                    <a:cubicBezTo>
                      <a:pt x="5878" y="5665"/>
                      <a:pt x="6132" y="5149"/>
                      <a:pt x="6220" y="4626"/>
                    </a:cubicBezTo>
                    <a:cubicBezTo>
                      <a:pt x="6235" y="4539"/>
                      <a:pt x="6246" y="4449"/>
                      <a:pt x="6249" y="4361"/>
                    </a:cubicBezTo>
                    <a:cubicBezTo>
                      <a:pt x="6257" y="4300"/>
                      <a:pt x="6259" y="4240"/>
                      <a:pt x="6258" y="4183"/>
                    </a:cubicBezTo>
                    <a:cubicBezTo>
                      <a:pt x="6260" y="3977"/>
                      <a:pt x="6240" y="3776"/>
                      <a:pt x="6209" y="3578"/>
                    </a:cubicBezTo>
                    <a:cubicBezTo>
                      <a:pt x="6199" y="3521"/>
                      <a:pt x="6187" y="3461"/>
                      <a:pt x="6175" y="3405"/>
                    </a:cubicBezTo>
                    <a:cubicBezTo>
                      <a:pt x="6016" y="2651"/>
                      <a:pt x="5680" y="1999"/>
                      <a:pt x="5578" y="1666"/>
                    </a:cubicBezTo>
                    <a:lnTo>
                      <a:pt x="3113" y="33"/>
                    </a:lnTo>
                    <a:cubicBezTo>
                      <a:pt x="3134" y="14"/>
                      <a:pt x="3101" y="1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 flipH="1">
                <a:off x="6845551" y="2225275"/>
                <a:ext cx="192525" cy="383602"/>
              </a:xfrm>
              <a:custGeom>
                <a:rect b="b" l="l" r="r" t="t"/>
                <a:pathLst>
                  <a:path extrusionOk="0" h="5019" w="2748">
                    <a:moveTo>
                      <a:pt x="1" y="0"/>
                    </a:moveTo>
                    <a:lnTo>
                      <a:pt x="1817" y="5019"/>
                    </a:lnTo>
                    <a:lnTo>
                      <a:pt x="2748" y="3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 flipH="1">
                <a:off x="6855722" y="2223141"/>
                <a:ext cx="182362" cy="322076"/>
              </a:xfrm>
              <a:custGeom>
                <a:rect b="b" l="l" r="r" t="t"/>
                <a:pathLst>
                  <a:path extrusionOk="0" h="4214" w="2386">
                    <a:moveTo>
                      <a:pt x="0" y="1"/>
                    </a:moveTo>
                    <a:lnTo>
                      <a:pt x="2385" y="4213"/>
                    </a:lnTo>
                    <a:lnTo>
                      <a:pt x="2251" y="1462"/>
                    </a:lnTo>
                    <a:lnTo>
                      <a:pt x="1417" y="9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 flipH="1">
                <a:off x="6798780" y="2446161"/>
                <a:ext cx="395907" cy="506196"/>
              </a:xfrm>
              <a:custGeom>
                <a:rect b="b" l="l" r="r" t="t"/>
                <a:pathLst>
                  <a:path extrusionOk="0" h="6623" w="5180">
                    <a:moveTo>
                      <a:pt x="361" y="0"/>
                    </a:moveTo>
                    <a:cubicBezTo>
                      <a:pt x="73" y="1329"/>
                      <a:pt x="1" y="5240"/>
                      <a:pt x="40" y="6535"/>
                    </a:cubicBezTo>
                    <a:lnTo>
                      <a:pt x="5179" y="6623"/>
                    </a:lnTo>
                    <a:lnTo>
                      <a:pt x="4952" y="2669"/>
                    </a:lnTo>
                    <a:lnTo>
                      <a:pt x="3236" y="242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 flipH="1">
                <a:off x="6902345" y="1984224"/>
                <a:ext cx="44253" cy="107461"/>
              </a:xfrm>
              <a:custGeom>
                <a:rect b="b" l="l" r="r" t="t"/>
                <a:pathLst>
                  <a:path extrusionOk="0" h="1406" w="579">
                    <a:moveTo>
                      <a:pt x="579" y="0"/>
                    </a:moveTo>
                    <a:lnTo>
                      <a:pt x="0" y="469"/>
                    </a:lnTo>
                    <a:lnTo>
                      <a:pt x="368" y="1374"/>
                    </a:lnTo>
                    <a:lnTo>
                      <a:pt x="571" y="140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 flipH="1">
                <a:off x="6789154" y="2035508"/>
                <a:ext cx="31566" cy="56176"/>
              </a:xfrm>
              <a:custGeom>
                <a:rect b="b" l="l" r="r" t="t"/>
                <a:pathLst>
                  <a:path extrusionOk="0" h="735" w="413">
                    <a:moveTo>
                      <a:pt x="163" y="1"/>
                    </a:moveTo>
                    <a:cubicBezTo>
                      <a:pt x="159" y="1"/>
                      <a:pt x="154" y="1"/>
                      <a:pt x="150" y="1"/>
                    </a:cubicBezTo>
                    <a:cubicBezTo>
                      <a:pt x="54" y="15"/>
                      <a:pt x="1" y="190"/>
                      <a:pt x="32" y="392"/>
                    </a:cubicBezTo>
                    <a:cubicBezTo>
                      <a:pt x="61" y="587"/>
                      <a:pt x="157" y="735"/>
                      <a:pt x="251" y="735"/>
                    </a:cubicBezTo>
                    <a:cubicBezTo>
                      <a:pt x="255" y="735"/>
                      <a:pt x="259" y="735"/>
                      <a:pt x="262" y="734"/>
                    </a:cubicBezTo>
                    <a:cubicBezTo>
                      <a:pt x="358" y="720"/>
                      <a:pt x="412" y="546"/>
                      <a:pt x="381" y="343"/>
                    </a:cubicBezTo>
                    <a:cubicBezTo>
                      <a:pt x="352" y="149"/>
                      <a:pt x="256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 flipH="1">
                <a:off x="6783192" y="1996758"/>
                <a:ext cx="67106" cy="25069"/>
              </a:xfrm>
              <a:custGeom>
                <a:rect b="b" l="l" r="r" t="t"/>
                <a:pathLst>
                  <a:path extrusionOk="0" h="328" w="878">
                    <a:moveTo>
                      <a:pt x="492" y="1"/>
                    </a:moveTo>
                    <a:cubicBezTo>
                      <a:pt x="416" y="1"/>
                      <a:pt x="331" y="17"/>
                      <a:pt x="249" y="55"/>
                    </a:cubicBezTo>
                    <a:cubicBezTo>
                      <a:pt x="0" y="170"/>
                      <a:pt x="5" y="328"/>
                      <a:pt x="229" y="328"/>
                    </a:cubicBezTo>
                    <a:cubicBezTo>
                      <a:pt x="291" y="328"/>
                      <a:pt x="369" y="316"/>
                      <a:pt x="463" y="288"/>
                    </a:cubicBezTo>
                    <a:cubicBezTo>
                      <a:pt x="877" y="164"/>
                      <a:pt x="735" y="1"/>
                      <a:pt x="492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 flipH="1">
                <a:off x="6700649" y="2019993"/>
                <a:ext cx="31566" cy="56176"/>
              </a:xfrm>
              <a:custGeom>
                <a:rect b="b" l="l" r="r" t="t"/>
                <a:pathLst>
                  <a:path extrusionOk="0" h="735" w="413">
                    <a:moveTo>
                      <a:pt x="162" y="0"/>
                    </a:moveTo>
                    <a:cubicBezTo>
                      <a:pt x="158" y="0"/>
                      <a:pt x="154" y="0"/>
                      <a:pt x="150" y="1"/>
                    </a:cubicBezTo>
                    <a:cubicBezTo>
                      <a:pt x="54" y="15"/>
                      <a:pt x="1" y="190"/>
                      <a:pt x="32" y="392"/>
                    </a:cubicBezTo>
                    <a:cubicBezTo>
                      <a:pt x="61" y="586"/>
                      <a:pt x="157" y="735"/>
                      <a:pt x="250" y="735"/>
                    </a:cubicBezTo>
                    <a:cubicBezTo>
                      <a:pt x="254" y="735"/>
                      <a:pt x="258" y="734"/>
                      <a:pt x="262" y="734"/>
                    </a:cubicBezTo>
                    <a:cubicBezTo>
                      <a:pt x="359" y="720"/>
                      <a:pt x="412" y="545"/>
                      <a:pt x="381" y="344"/>
                    </a:cubicBezTo>
                    <a:cubicBezTo>
                      <a:pt x="352" y="149"/>
                      <a:pt x="255" y="0"/>
                      <a:pt x="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 flipH="1">
                <a:off x="6682764" y="1950748"/>
                <a:ext cx="75207" cy="22700"/>
              </a:xfrm>
              <a:custGeom>
                <a:rect b="b" l="l" r="r" t="t"/>
                <a:pathLst>
                  <a:path extrusionOk="0" h="297" w="984">
                    <a:moveTo>
                      <a:pt x="399" y="1"/>
                    </a:moveTo>
                    <a:cubicBezTo>
                      <a:pt x="384" y="1"/>
                      <a:pt x="368" y="1"/>
                      <a:pt x="353" y="3"/>
                    </a:cubicBezTo>
                    <a:cubicBezTo>
                      <a:pt x="0" y="31"/>
                      <a:pt x="8" y="266"/>
                      <a:pt x="465" y="294"/>
                    </a:cubicBezTo>
                    <a:cubicBezTo>
                      <a:pt x="491" y="296"/>
                      <a:pt x="515" y="296"/>
                      <a:pt x="537" y="296"/>
                    </a:cubicBezTo>
                    <a:cubicBezTo>
                      <a:pt x="984" y="296"/>
                      <a:pt x="738" y="1"/>
                      <a:pt x="3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 flipH="1">
                <a:off x="6815136" y="2290551"/>
                <a:ext cx="399423" cy="606701"/>
              </a:xfrm>
              <a:custGeom>
                <a:rect b="b" l="l" r="r" t="t"/>
                <a:pathLst>
                  <a:path extrusionOk="0" h="7938" w="5226">
                    <a:moveTo>
                      <a:pt x="1396" y="1"/>
                    </a:moveTo>
                    <a:cubicBezTo>
                      <a:pt x="1377" y="1"/>
                      <a:pt x="1359" y="1"/>
                      <a:pt x="1340" y="2"/>
                    </a:cubicBezTo>
                    <a:cubicBezTo>
                      <a:pt x="562" y="47"/>
                      <a:pt x="0" y="743"/>
                      <a:pt x="39" y="1485"/>
                    </a:cubicBezTo>
                    <a:cubicBezTo>
                      <a:pt x="160" y="3822"/>
                      <a:pt x="1027" y="5510"/>
                      <a:pt x="2085" y="7203"/>
                    </a:cubicBezTo>
                    <a:cubicBezTo>
                      <a:pt x="2377" y="7670"/>
                      <a:pt x="2898" y="7938"/>
                      <a:pt x="3441" y="7938"/>
                    </a:cubicBezTo>
                    <a:cubicBezTo>
                      <a:pt x="3623" y="7938"/>
                      <a:pt x="3806" y="7908"/>
                      <a:pt x="3984" y="7846"/>
                    </a:cubicBezTo>
                    <a:cubicBezTo>
                      <a:pt x="4807" y="7557"/>
                      <a:pt x="5226" y="6682"/>
                      <a:pt x="4914" y="5900"/>
                    </a:cubicBezTo>
                    <a:lnTo>
                      <a:pt x="2682" y="984"/>
                    </a:lnTo>
                    <a:cubicBezTo>
                      <a:pt x="2551" y="685"/>
                      <a:pt x="2058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 flipH="1">
                <a:off x="6671221" y="2019993"/>
                <a:ext cx="287300" cy="238691"/>
              </a:xfrm>
              <a:custGeom>
                <a:rect b="b" l="l" r="r" t="t"/>
                <a:pathLst>
                  <a:path extrusionOk="0" h="3123" w="3759">
                    <a:moveTo>
                      <a:pt x="156" y="1"/>
                    </a:moveTo>
                    <a:lnTo>
                      <a:pt x="156" y="1"/>
                    </a:lnTo>
                    <a:cubicBezTo>
                      <a:pt x="197" y="1001"/>
                      <a:pt x="1" y="1276"/>
                      <a:pt x="224" y="1801"/>
                    </a:cubicBezTo>
                    <a:cubicBezTo>
                      <a:pt x="439" y="2308"/>
                      <a:pt x="1522" y="3123"/>
                      <a:pt x="2398" y="3123"/>
                    </a:cubicBezTo>
                    <a:cubicBezTo>
                      <a:pt x="2429" y="3123"/>
                      <a:pt x="2459" y="3122"/>
                      <a:pt x="2490" y="3119"/>
                    </a:cubicBezTo>
                    <a:cubicBezTo>
                      <a:pt x="3758" y="3033"/>
                      <a:pt x="3502" y="1772"/>
                      <a:pt x="3534" y="1321"/>
                    </a:cubicBezTo>
                    <a:lnTo>
                      <a:pt x="3534" y="1321"/>
                    </a:lnTo>
                    <a:cubicBezTo>
                      <a:pt x="3014" y="1427"/>
                      <a:pt x="2476" y="1593"/>
                      <a:pt x="1943" y="1593"/>
                    </a:cubicBezTo>
                    <a:cubicBezTo>
                      <a:pt x="1755" y="1593"/>
                      <a:pt x="1568" y="1572"/>
                      <a:pt x="1383" y="1521"/>
                    </a:cubicBezTo>
                    <a:cubicBezTo>
                      <a:pt x="833" y="1370"/>
                      <a:pt x="674" y="791"/>
                      <a:pt x="674" y="791"/>
                    </a:cubicBez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 flipH="1">
                <a:off x="6697591" y="2003178"/>
                <a:ext cx="72073" cy="133141"/>
              </a:xfrm>
              <a:custGeom>
                <a:rect b="b" l="l" r="r" t="t"/>
                <a:pathLst>
                  <a:path extrusionOk="0" h="1742" w="943">
                    <a:moveTo>
                      <a:pt x="15" y="0"/>
                    </a:moveTo>
                    <a:lnTo>
                      <a:pt x="0" y="1702"/>
                    </a:lnTo>
                    <a:lnTo>
                      <a:pt x="132" y="1730"/>
                    </a:lnTo>
                    <a:cubicBezTo>
                      <a:pt x="172" y="1738"/>
                      <a:pt x="210" y="1742"/>
                      <a:pt x="248" y="1742"/>
                    </a:cubicBezTo>
                    <a:cubicBezTo>
                      <a:pt x="676" y="1742"/>
                      <a:pt x="943" y="1246"/>
                      <a:pt x="637" y="914"/>
                    </a:cubicBezTo>
                    <a:cubicBezTo>
                      <a:pt x="424" y="683"/>
                      <a:pt x="191" y="422"/>
                      <a:pt x="15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 flipH="1">
                <a:off x="6695528" y="2003178"/>
                <a:ext cx="74137" cy="139943"/>
              </a:xfrm>
              <a:custGeom>
                <a:rect b="b" l="l" r="r" t="t"/>
                <a:pathLst>
                  <a:path extrusionOk="0" fill="none" h="1831" w="970">
                    <a:moveTo>
                      <a:pt x="15" y="0"/>
                    </a:moveTo>
                    <a:cubicBezTo>
                      <a:pt x="191" y="422"/>
                      <a:pt x="424" y="683"/>
                      <a:pt x="637" y="914"/>
                    </a:cubicBezTo>
                    <a:cubicBezTo>
                      <a:pt x="970" y="1275"/>
                      <a:pt x="624" y="1830"/>
                      <a:pt x="132" y="1730"/>
                    </a:cubicBezTo>
                    <a:lnTo>
                      <a:pt x="0" y="1702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 flipH="1">
                <a:off x="6770581" y="2152979"/>
                <a:ext cx="108913" cy="204756"/>
              </a:xfrm>
              <a:custGeom>
                <a:rect b="b" l="l" r="r" t="t"/>
                <a:pathLst>
                  <a:path extrusionOk="0" h="2679" w="1425">
                    <a:moveTo>
                      <a:pt x="308" y="0"/>
                    </a:moveTo>
                    <a:cubicBezTo>
                      <a:pt x="223" y="0"/>
                      <a:pt x="144" y="59"/>
                      <a:pt x="132" y="146"/>
                    </a:cubicBezTo>
                    <a:lnTo>
                      <a:pt x="0" y="1067"/>
                    </a:lnTo>
                    <a:lnTo>
                      <a:pt x="450" y="2678"/>
                    </a:lnTo>
                    <a:lnTo>
                      <a:pt x="1425" y="1487"/>
                    </a:lnTo>
                    <a:lnTo>
                      <a:pt x="471" y="642"/>
                    </a:lnTo>
                    <a:lnTo>
                      <a:pt x="485" y="173"/>
                    </a:lnTo>
                    <a:cubicBezTo>
                      <a:pt x="486" y="107"/>
                      <a:pt x="447" y="45"/>
                      <a:pt x="384" y="17"/>
                    </a:cubicBezTo>
                    <a:cubicBezTo>
                      <a:pt x="359" y="5"/>
                      <a:pt x="333" y="0"/>
                      <a:pt x="308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 flipH="1">
                <a:off x="6635683" y="2146712"/>
                <a:ext cx="175789" cy="221341"/>
              </a:xfrm>
              <a:custGeom>
                <a:rect b="b" l="l" r="r" t="t"/>
                <a:pathLst>
                  <a:path extrusionOk="0" h="2896" w="2300">
                    <a:moveTo>
                      <a:pt x="1612" y="1"/>
                    </a:moveTo>
                    <a:lnTo>
                      <a:pt x="1544" y="668"/>
                    </a:lnTo>
                    <a:lnTo>
                      <a:pt x="1" y="1218"/>
                    </a:lnTo>
                    <a:lnTo>
                      <a:pt x="111" y="2895"/>
                    </a:lnTo>
                    <a:lnTo>
                      <a:pt x="2111" y="884"/>
                    </a:lnTo>
                    <a:cubicBezTo>
                      <a:pt x="2238" y="757"/>
                      <a:pt x="2300" y="584"/>
                      <a:pt x="2279" y="409"/>
                    </a:cubicBezTo>
                    <a:lnTo>
                      <a:pt x="2275" y="372"/>
                    </a:lnTo>
                    <a:cubicBezTo>
                      <a:pt x="2260" y="246"/>
                      <a:pt x="2165" y="143"/>
                      <a:pt x="2037" y="113"/>
                    </a:cubicBezTo>
                    <a:lnTo>
                      <a:pt x="1612" y="1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 flipH="1">
                <a:off x="6654254" y="2209460"/>
                <a:ext cx="217596" cy="201928"/>
              </a:xfrm>
              <a:custGeom>
                <a:rect b="b" l="l" r="r" t="t"/>
                <a:pathLst>
                  <a:path extrusionOk="0" h="2642" w="2847">
                    <a:moveTo>
                      <a:pt x="2713" y="0"/>
                    </a:moveTo>
                    <a:lnTo>
                      <a:pt x="1" y="691"/>
                    </a:lnTo>
                    <a:lnTo>
                      <a:pt x="504" y="2641"/>
                    </a:lnTo>
                    <a:lnTo>
                      <a:pt x="2419" y="1685"/>
                    </a:lnTo>
                    <a:cubicBezTo>
                      <a:pt x="2621" y="1584"/>
                      <a:pt x="2730" y="1368"/>
                      <a:pt x="2684" y="1154"/>
                    </a:cubicBezTo>
                    <a:cubicBezTo>
                      <a:pt x="2794" y="1053"/>
                      <a:pt x="2846" y="909"/>
                      <a:pt x="2826" y="766"/>
                    </a:cubicBezTo>
                    <a:lnTo>
                      <a:pt x="2713" y="0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 flipH="1">
                <a:off x="6765688" y="2314779"/>
                <a:ext cx="274231" cy="588129"/>
              </a:xfrm>
              <a:custGeom>
                <a:rect b="b" l="l" r="r" t="t"/>
                <a:pathLst>
                  <a:path extrusionOk="0" h="7695" w="3588">
                    <a:moveTo>
                      <a:pt x="2833" y="1"/>
                    </a:moveTo>
                    <a:lnTo>
                      <a:pt x="487" y="4651"/>
                    </a:lnTo>
                    <a:cubicBezTo>
                      <a:pt x="0" y="5619"/>
                      <a:pt x="50" y="6753"/>
                      <a:pt x="618" y="7679"/>
                    </a:cubicBezTo>
                    <a:cubicBezTo>
                      <a:pt x="709" y="7689"/>
                      <a:pt x="800" y="7695"/>
                      <a:pt x="890" y="7695"/>
                    </a:cubicBezTo>
                    <a:cubicBezTo>
                      <a:pt x="1984" y="7695"/>
                      <a:pt x="2928" y="6904"/>
                      <a:pt x="3039" y="5838"/>
                    </a:cubicBezTo>
                    <a:cubicBezTo>
                      <a:pt x="3173" y="4557"/>
                      <a:pt x="3360" y="2730"/>
                      <a:pt x="3588" y="465"/>
                    </a:cubicBezTo>
                    <a:lnTo>
                      <a:pt x="2833" y="1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 flipH="1">
                <a:off x="6763397" y="2160851"/>
                <a:ext cx="55030" cy="24075"/>
              </a:xfrm>
              <a:custGeom>
                <a:rect b="b" l="l" r="r" t="t"/>
                <a:pathLst>
                  <a:path extrusionOk="0" h="315" w="720">
                    <a:moveTo>
                      <a:pt x="115" y="1"/>
                    </a:moveTo>
                    <a:lnTo>
                      <a:pt x="0" y="36"/>
                    </a:lnTo>
                    <a:cubicBezTo>
                      <a:pt x="45" y="165"/>
                      <a:pt x="162" y="269"/>
                      <a:pt x="300" y="303"/>
                    </a:cubicBezTo>
                    <a:cubicBezTo>
                      <a:pt x="306" y="304"/>
                      <a:pt x="310" y="305"/>
                      <a:pt x="316" y="306"/>
                    </a:cubicBezTo>
                    <a:cubicBezTo>
                      <a:pt x="344" y="312"/>
                      <a:pt x="373" y="315"/>
                      <a:pt x="402" y="315"/>
                    </a:cubicBezTo>
                    <a:cubicBezTo>
                      <a:pt x="521" y="315"/>
                      <a:pt x="639" y="267"/>
                      <a:pt x="719" y="182"/>
                    </a:cubicBezTo>
                    <a:lnTo>
                      <a:pt x="631" y="106"/>
                    </a:lnTo>
                    <a:cubicBezTo>
                      <a:pt x="574" y="166"/>
                      <a:pt x="487" y="201"/>
                      <a:pt x="402" y="201"/>
                    </a:cubicBezTo>
                    <a:cubicBezTo>
                      <a:pt x="381" y="201"/>
                      <a:pt x="361" y="199"/>
                      <a:pt x="341" y="195"/>
                    </a:cubicBezTo>
                    <a:cubicBezTo>
                      <a:pt x="237" y="174"/>
                      <a:pt x="147" y="96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 flipH="1">
                <a:off x="6739168" y="1874013"/>
                <a:ext cx="106467" cy="50062"/>
              </a:xfrm>
              <a:custGeom>
                <a:rect b="b" l="l" r="r" t="t"/>
                <a:pathLst>
                  <a:path extrusionOk="0" h="655" w="1393">
                    <a:moveTo>
                      <a:pt x="696" y="0"/>
                    </a:moveTo>
                    <a:cubicBezTo>
                      <a:pt x="284" y="0"/>
                      <a:pt x="1" y="353"/>
                      <a:pt x="1" y="353"/>
                    </a:cubicBezTo>
                    <a:cubicBezTo>
                      <a:pt x="293" y="579"/>
                      <a:pt x="545" y="655"/>
                      <a:pt x="751" y="655"/>
                    </a:cubicBezTo>
                    <a:cubicBezTo>
                      <a:pt x="1163" y="655"/>
                      <a:pt x="1392" y="353"/>
                      <a:pt x="1392" y="353"/>
                    </a:cubicBezTo>
                    <a:cubicBezTo>
                      <a:pt x="1141" y="88"/>
                      <a:pt x="902" y="0"/>
                      <a:pt x="696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 flipH="1">
                <a:off x="6871774" y="1941882"/>
                <a:ext cx="63590" cy="96149"/>
              </a:xfrm>
              <a:custGeom>
                <a:rect b="b" l="l" r="r" t="t"/>
                <a:pathLst>
                  <a:path extrusionOk="0" h="1258" w="832">
                    <a:moveTo>
                      <a:pt x="1" y="1"/>
                    </a:moveTo>
                    <a:lnTo>
                      <a:pt x="7" y="1257"/>
                    </a:lnTo>
                    <a:cubicBezTo>
                      <a:pt x="731" y="1257"/>
                      <a:pt x="832" y="412"/>
                      <a:pt x="832" y="41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 flipH="1">
                <a:off x="7253001" y="3313936"/>
                <a:ext cx="215456" cy="811610"/>
              </a:xfrm>
              <a:custGeom>
                <a:rect b="b" l="l" r="r" t="t"/>
                <a:pathLst>
                  <a:path extrusionOk="0" h="10619" w="2819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 flipH="1">
                <a:off x="6955153" y="2860941"/>
                <a:ext cx="514909" cy="463242"/>
              </a:xfrm>
              <a:custGeom>
                <a:rect b="b" l="l" r="r" t="t"/>
                <a:pathLst>
                  <a:path extrusionOk="0" h="6061" w="6737">
                    <a:moveTo>
                      <a:pt x="113" y="1"/>
                    </a:moveTo>
                    <a:lnTo>
                      <a:pt x="59" y="2490"/>
                    </a:lnTo>
                    <a:lnTo>
                      <a:pt x="21" y="4215"/>
                    </a:lnTo>
                    <a:cubicBezTo>
                      <a:pt x="1" y="5158"/>
                      <a:pt x="688" y="5941"/>
                      <a:pt x="1553" y="5963"/>
                    </a:cubicBezTo>
                    <a:lnTo>
                      <a:pt x="2112" y="5976"/>
                    </a:lnTo>
                    <a:lnTo>
                      <a:pt x="5396" y="6061"/>
                    </a:lnTo>
                    <a:lnTo>
                      <a:pt x="6636" y="5531"/>
                    </a:lnTo>
                    <a:lnTo>
                      <a:pt x="6718" y="1719"/>
                    </a:lnTo>
                    <a:cubicBezTo>
                      <a:pt x="6736" y="864"/>
                      <a:pt x="6114" y="154"/>
                      <a:pt x="5328" y="134"/>
                    </a:cubicBez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 flipH="1">
                <a:off x="7038615" y="2860941"/>
                <a:ext cx="433358" cy="463242"/>
              </a:xfrm>
              <a:custGeom>
                <a:rect b="b" l="l" r="r" t="t"/>
                <a:pathLst>
                  <a:path extrusionOk="0" h="6061" w="5670">
                    <a:moveTo>
                      <a:pt x="110" y="1"/>
                    </a:moveTo>
                    <a:lnTo>
                      <a:pt x="58" y="2490"/>
                    </a:lnTo>
                    <a:lnTo>
                      <a:pt x="21" y="4215"/>
                    </a:lnTo>
                    <a:cubicBezTo>
                      <a:pt x="0" y="5158"/>
                      <a:pt x="676" y="5941"/>
                      <a:pt x="1529" y="5963"/>
                    </a:cubicBezTo>
                    <a:lnTo>
                      <a:pt x="2080" y="5976"/>
                    </a:lnTo>
                    <a:lnTo>
                      <a:pt x="5313" y="6061"/>
                    </a:lnTo>
                    <a:lnTo>
                      <a:pt x="5382" y="3299"/>
                    </a:lnTo>
                    <a:cubicBezTo>
                      <a:pt x="5382" y="1093"/>
                      <a:pt x="5669" y="90"/>
                      <a:pt x="3548" y="90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" name="Google Shape;151;p14"/>
          <p:cNvGrpSpPr/>
          <p:nvPr/>
        </p:nvGrpSpPr>
        <p:grpSpPr>
          <a:xfrm>
            <a:off x="1076570" y="2527951"/>
            <a:ext cx="522263" cy="503745"/>
            <a:chOff x="5020347" y="2784874"/>
            <a:chExt cx="441436" cy="441224"/>
          </a:xfrm>
        </p:grpSpPr>
        <p:sp>
          <p:nvSpPr>
            <p:cNvPr id="152" name="Google Shape;152;p14"/>
            <p:cNvSpPr/>
            <p:nvPr/>
          </p:nvSpPr>
          <p:spPr>
            <a:xfrm>
              <a:off x="5020347" y="2784874"/>
              <a:ext cx="441436" cy="441224"/>
            </a:xfrm>
            <a:custGeom>
              <a:rect b="b" l="l" r="r" t="t"/>
              <a:pathLst>
                <a:path extrusionOk="0" h="2336" w="2337">
                  <a:moveTo>
                    <a:pt x="1169" y="0"/>
                  </a:moveTo>
                  <a:cubicBezTo>
                    <a:pt x="524" y="0"/>
                    <a:pt x="1" y="523"/>
                    <a:pt x="1" y="1167"/>
                  </a:cubicBezTo>
                  <a:cubicBezTo>
                    <a:pt x="1" y="1812"/>
                    <a:pt x="524" y="2336"/>
                    <a:pt x="1169" y="2336"/>
                  </a:cubicBezTo>
                  <a:cubicBezTo>
                    <a:pt x="1814" y="2336"/>
                    <a:pt x="2336" y="1812"/>
                    <a:pt x="2336" y="1167"/>
                  </a:cubicBezTo>
                  <a:cubicBezTo>
                    <a:pt x="2336" y="523"/>
                    <a:pt x="1814" y="0"/>
                    <a:pt x="1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139915" y="2924267"/>
              <a:ext cx="202679" cy="162437"/>
            </a:xfrm>
            <a:custGeom>
              <a:rect b="b" l="l" r="r" t="t"/>
              <a:pathLst>
                <a:path extrusionOk="0" fill="none" h="860" w="1073">
                  <a:moveTo>
                    <a:pt x="0" y="429"/>
                  </a:moveTo>
                  <a:lnTo>
                    <a:pt x="406" y="859"/>
                  </a:lnTo>
                  <a:lnTo>
                    <a:pt x="1072" y="1"/>
                  </a:lnTo>
                </a:path>
              </a:pathLst>
            </a:custGeom>
            <a:solidFill>
              <a:schemeClr val="accent4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4"/>
          <p:cNvGrpSpPr/>
          <p:nvPr/>
        </p:nvGrpSpPr>
        <p:grpSpPr>
          <a:xfrm>
            <a:off x="1076570" y="3409651"/>
            <a:ext cx="522263" cy="503745"/>
            <a:chOff x="5020347" y="2784874"/>
            <a:chExt cx="441436" cy="441224"/>
          </a:xfrm>
        </p:grpSpPr>
        <p:sp>
          <p:nvSpPr>
            <p:cNvPr id="155" name="Google Shape;155;p14"/>
            <p:cNvSpPr/>
            <p:nvPr/>
          </p:nvSpPr>
          <p:spPr>
            <a:xfrm>
              <a:off x="5020347" y="2784874"/>
              <a:ext cx="441436" cy="441224"/>
            </a:xfrm>
            <a:custGeom>
              <a:rect b="b" l="l" r="r" t="t"/>
              <a:pathLst>
                <a:path extrusionOk="0" h="2336" w="2337">
                  <a:moveTo>
                    <a:pt x="1169" y="0"/>
                  </a:moveTo>
                  <a:cubicBezTo>
                    <a:pt x="524" y="0"/>
                    <a:pt x="1" y="523"/>
                    <a:pt x="1" y="1167"/>
                  </a:cubicBezTo>
                  <a:cubicBezTo>
                    <a:pt x="1" y="1812"/>
                    <a:pt x="524" y="2336"/>
                    <a:pt x="1169" y="2336"/>
                  </a:cubicBezTo>
                  <a:cubicBezTo>
                    <a:pt x="1814" y="2336"/>
                    <a:pt x="2336" y="1812"/>
                    <a:pt x="2336" y="1167"/>
                  </a:cubicBezTo>
                  <a:cubicBezTo>
                    <a:pt x="2336" y="523"/>
                    <a:pt x="1814" y="0"/>
                    <a:pt x="1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139915" y="2924267"/>
              <a:ext cx="202679" cy="162437"/>
            </a:xfrm>
            <a:custGeom>
              <a:rect b="b" l="l" r="r" t="t"/>
              <a:pathLst>
                <a:path extrusionOk="0" fill="none" h="860" w="1073">
                  <a:moveTo>
                    <a:pt x="0" y="429"/>
                  </a:moveTo>
                  <a:lnTo>
                    <a:pt x="406" y="859"/>
                  </a:lnTo>
                  <a:lnTo>
                    <a:pt x="1072" y="1"/>
                  </a:lnTo>
                </a:path>
              </a:pathLst>
            </a:custGeom>
            <a:solidFill>
              <a:schemeClr val="accent4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title"/>
          </p:nvPr>
        </p:nvSpPr>
        <p:spPr>
          <a:xfrm>
            <a:off x="720000" y="2923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Preprocessing</a:t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 flipH="1">
            <a:off x="318163" y="1107650"/>
            <a:ext cx="3958800" cy="44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Remove Stopwords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94" name="Google Shape;394;p32"/>
          <p:cNvSpPr txBox="1"/>
          <p:nvPr/>
        </p:nvSpPr>
        <p:spPr>
          <a:xfrm>
            <a:off x="318088" y="1500425"/>
            <a:ext cx="3958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Stopwords are the commonly used words and are removed from the text as they do not add any value to the analysis. 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These words carry less or no meaning.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2"/>
          <p:cNvSpPr/>
          <p:nvPr/>
        </p:nvSpPr>
        <p:spPr>
          <a:xfrm flipH="1">
            <a:off x="4867113" y="1107650"/>
            <a:ext cx="3958800" cy="4416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Lemmatization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4867038" y="1500425"/>
            <a:ext cx="3958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stems the word without meaning loss. 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Pre-defined dictionary that stores the context of words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" name="Google Shape;397;p32"/>
          <p:cNvPicPr preferRelativeResize="0"/>
          <p:nvPr/>
        </p:nvPicPr>
        <p:blipFill rotWithShape="1">
          <a:blip r:embed="rId3">
            <a:alphaModFix/>
          </a:blip>
          <a:srcRect b="0" l="0" r="0" t="5793"/>
          <a:stretch/>
        </p:blipFill>
        <p:spPr>
          <a:xfrm>
            <a:off x="1306550" y="2691225"/>
            <a:ext cx="6378101" cy="15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title"/>
          </p:nvPr>
        </p:nvSpPr>
        <p:spPr>
          <a:xfrm>
            <a:off x="720000" y="2923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CountVectorizer</a:t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 flipH="1">
            <a:off x="318275" y="879050"/>
            <a:ext cx="8606700" cy="648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Python scikit-learn library provides the tool Count Vectorizer. It is used to convert a given text into a vector based on the number of times that each word appears across the full text.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0" y="1725600"/>
            <a:ext cx="5625399" cy="3019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175" y="1725600"/>
            <a:ext cx="2786300" cy="3019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>
            <p:ph type="title"/>
          </p:nvPr>
        </p:nvSpPr>
        <p:spPr>
          <a:xfrm>
            <a:off x="720000" y="2923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 Frequency Inverse Document Frequency -TFIDF</a:t>
            </a: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318275" y="879050"/>
            <a:ext cx="8606700" cy="648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TFIDF works  by proportionally increasing the number of times a word appears in the document while balancing it out by the number of other documents it appears in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12" name="Google Shape;4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9750"/>
            <a:ext cx="5801550" cy="295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700" y="1725600"/>
            <a:ext cx="2756114" cy="295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CountVectorizer Vs TFIDF</a:t>
            </a:r>
            <a:endParaRPr/>
          </a:p>
        </p:txBody>
      </p:sp>
      <p:cxnSp>
        <p:nvCxnSpPr>
          <p:cNvPr id="419" name="Google Shape;419;p35"/>
          <p:cNvCxnSpPr>
            <a:stCxn id="420" idx="2"/>
            <a:endCxn id="421" idx="0"/>
          </p:cNvCxnSpPr>
          <p:nvPr/>
        </p:nvCxnSpPr>
        <p:spPr>
          <a:xfrm>
            <a:off x="5538870" y="2582068"/>
            <a:ext cx="0" cy="976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35"/>
          <p:cNvSpPr/>
          <p:nvPr/>
        </p:nvSpPr>
        <p:spPr>
          <a:xfrm>
            <a:off x="4887725" y="3558510"/>
            <a:ext cx="1302300" cy="1302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5044025" y="3714810"/>
            <a:ext cx="989700" cy="989700"/>
          </a:xfrm>
          <a:prstGeom prst="arc">
            <a:avLst>
              <a:gd fmla="val 16200000" name="adj1"/>
              <a:gd fmla="val 13528919" name="adj2"/>
            </a:avLst>
          </a:prstGeom>
          <a:noFill/>
          <a:ln cap="rnd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35"/>
          <p:cNvCxnSpPr>
            <a:stCxn id="424" idx="2"/>
            <a:endCxn id="425" idx="0"/>
          </p:cNvCxnSpPr>
          <p:nvPr/>
        </p:nvCxnSpPr>
        <p:spPr>
          <a:xfrm>
            <a:off x="3613930" y="2582068"/>
            <a:ext cx="0" cy="976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5"/>
          <p:cNvSpPr/>
          <p:nvPr/>
        </p:nvSpPr>
        <p:spPr>
          <a:xfrm flipH="1">
            <a:off x="2962786" y="3558510"/>
            <a:ext cx="1302300" cy="1302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3119086" y="3714810"/>
            <a:ext cx="989700" cy="989700"/>
          </a:xfrm>
          <a:prstGeom prst="arc">
            <a:avLst>
              <a:gd fmla="val 16200000" name="adj1"/>
              <a:gd fmla="val 14761132" name="adj2"/>
            </a:avLst>
          </a:prstGeom>
          <a:noFill/>
          <a:ln cap="rnd" cmpd="sng" w="1143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5"/>
          <p:cNvSpPr txBox="1"/>
          <p:nvPr/>
        </p:nvSpPr>
        <p:spPr>
          <a:xfrm>
            <a:off x="5164475" y="4046760"/>
            <a:ext cx="748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88</a:t>
            </a:r>
            <a:r>
              <a:rPr lang="en" sz="1800" u="sng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%</a:t>
            </a:r>
            <a:endParaRPr/>
          </a:p>
        </p:txBody>
      </p:sp>
      <p:sp>
        <p:nvSpPr>
          <p:cNvPr id="428" name="Google Shape;428;p35"/>
          <p:cNvSpPr txBox="1"/>
          <p:nvPr/>
        </p:nvSpPr>
        <p:spPr>
          <a:xfrm>
            <a:off x="3239536" y="4046760"/>
            <a:ext cx="748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98</a:t>
            </a:r>
            <a:r>
              <a:rPr lang="en" sz="1800" u="sng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%</a:t>
            </a: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2749180" y="2140468"/>
            <a:ext cx="1729500" cy="4416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Countvectorizer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20" name="Google Shape;420;p35"/>
          <p:cNvSpPr/>
          <p:nvPr/>
        </p:nvSpPr>
        <p:spPr>
          <a:xfrm flipH="1">
            <a:off x="4674120" y="2140468"/>
            <a:ext cx="1729500" cy="441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TFIDF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29" name="Google Shape;429;p35"/>
          <p:cNvSpPr/>
          <p:nvPr/>
        </p:nvSpPr>
        <p:spPr>
          <a:xfrm flipH="1">
            <a:off x="2870998" y="1094550"/>
            <a:ext cx="3402000" cy="388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Logistic Regression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430" name="Google Shape;430;p35"/>
          <p:cNvCxnSpPr>
            <a:stCxn id="429" idx="2"/>
            <a:endCxn id="424" idx="0"/>
          </p:cNvCxnSpPr>
          <p:nvPr/>
        </p:nvCxnSpPr>
        <p:spPr>
          <a:xfrm flipH="1">
            <a:off x="3613798" y="1483050"/>
            <a:ext cx="958200" cy="657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35"/>
          <p:cNvCxnSpPr>
            <a:stCxn id="429" idx="2"/>
            <a:endCxn id="420" idx="0"/>
          </p:cNvCxnSpPr>
          <p:nvPr/>
        </p:nvCxnSpPr>
        <p:spPr>
          <a:xfrm>
            <a:off x="4571998" y="1483050"/>
            <a:ext cx="966900" cy="657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/>
          <p:nvPr>
            <p:ph type="title"/>
          </p:nvPr>
        </p:nvSpPr>
        <p:spPr>
          <a:xfrm>
            <a:off x="720000" y="2923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graphicFrame>
        <p:nvGraphicFramePr>
          <p:cNvPr id="437" name="Google Shape;437;p36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{F9B64A2C-E43E-474E-8F72-F5051835AE1D}</a:tableStyleId>
              </a:tblPr>
              <a:tblGrid>
                <a:gridCol w="2395450"/>
                <a:gridCol w="2630300"/>
                <a:gridCol w="2313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MODEL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Accuracy for Text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Accuracy for Numerical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Multinomial Naive Bayes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0.935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0.893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Bernoulli Naive Bayes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0.904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0.886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Support Vector Machine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0.979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0.807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Random Forest</a:t>
                      </a:r>
                      <a:endParaRPr sz="120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0.991</a:t>
                      </a:r>
                      <a:endParaRPr sz="120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0.926</a:t>
                      </a:r>
                      <a:endParaRPr sz="120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Decision Tree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0.981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0.913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K- Nearest Neighbors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0.934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0.924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AdaBoost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0.943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0.914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443" name="Google Shape;443;p37"/>
          <p:cNvSpPr/>
          <p:nvPr/>
        </p:nvSpPr>
        <p:spPr>
          <a:xfrm flipH="1">
            <a:off x="431700" y="1700475"/>
            <a:ext cx="2640300" cy="441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Textual Data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 flipH="1">
            <a:off x="624425" y="2273763"/>
            <a:ext cx="2141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Max_depth : 18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45" name="Google Shape;445;p37"/>
          <p:cNvSpPr txBox="1"/>
          <p:nvPr>
            <p:ph idx="4294967295" type="subTitle"/>
          </p:nvPr>
        </p:nvSpPr>
        <p:spPr>
          <a:xfrm>
            <a:off x="2014000" y="1408150"/>
            <a:ext cx="5001600" cy="10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Grid Parameter: 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</a:t>
            </a:r>
            <a:r>
              <a:rPr lang="en" sz="1300"/>
              <a:t>in_samples_split: 1,2,3,4 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Min_samples_leaf: 1,2,3 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Max_depth: 4,6,12,18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N_estimators: 40,50,100</a:t>
            </a:r>
            <a:endParaRPr sz="1300"/>
          </a:p>
        </p:txBody>
      </p:sp>
      <p:sp>
        <p:nvSpPr>
          <p:cNvPr id="446" name="Google Shape;446;p37"/>
          <p:cNvSpPr txBox="1"/>
          <p:nvPr/>
        </p:nvSpPr>
        <p:spPr>
          <a:xfrm>
            <a:off x="3072000" y="1005840"/>
            <a:ext cx="3000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Using GridSearchCV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47" name="Google Shape;447;p37"/>
          <p:cNvSpPr/>
          <p:nvPr/>
        </p:nvSpPr>
        <p:spPr>
          <a:xfrm flipH="1">
            <a:off x="6072150" y="1700463"/>
            <a:ext cx="2640300" cy="44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Numerical data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 flipH="1">
            <a:off x="624425" y="2682588"/>
            <a:ext cx="2141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min_samples_leaf</a:t>
            </a: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: 1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 flipH="1">
            <a:off x="624425" y="3589988"/>
            <a:ext cx="2141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N_estimators</a:t>
            </a: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: 50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 flipH="1">
            <a:off x="624425" y="3136288"/>
            <a:ext cx="2141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min_samples_split: 2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1" name="Google Shape;451;p37"/>
          <p:cNvSpPr txBox="1"/>
          <p:nvPr/>
        </p:nvSpPr>
        <p:spPr>
          <a:xfrm flipH="1">
            <a:off x="6321600" y="2273750"/>
            <a:ext cx="2141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Max_depth : 18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 flipH="1">
            <a:off x="6321600" y="2682575"/>
            <a:ext cx="2141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min_samples_leaf : 1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 flipH="1">
            <a:off x="6321600" y="3589975"/>
            <a:ext cx="2141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N_estimators : 100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 flipH="1">
            <a:off x="6321600" y="3136275"/>
            <a:ext cx="2141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min_samples_split: 2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55" name="Google Shape;455;p37"/>
          <p:cNvGrpSpPr/>
          <p:nvPr/>
        </p:nvGrpSpPr>
        <p:grpSpPr>
          <a:xfrm>
            <a:off x="3536229" y="2390887"/>
            <a:ext cx="1765531" cy="2042322"/>
            <a:chOff x="2884675" y="877880"/>
            <a:chExt cx="3671305" cy="4093651"/>
          </a:xfrm>
        </p:grpSpPr>
        <p:sp>
          <p:nvSpPr>
            <p:cNvPr id="456" name="Google Shape;456;p37"/>
            <p:cNvSpPr/>
            <p:nvPr/>
          </p:nvSpPr>
          <p:spPr>
            <a:xfrm>
              <a:off x="4860879" y="3291887"/>
              <a:ext cx="393807" cy="274804"/>
            </a:xfrm>
            <a:custGeom>
              <a:rect b="b" l="l" r="r" t="t"/>
              <a:pathLst>
                <a:path extrusionOk="0" h="1852" w="2654">
                  <a:moveTo>
                    <a:pt x="2074" y="0"/>
                  </a:moveTo>
                  <a:cubicBezTo>
                    <a:pt x="2014" y="0"/>
                    <a:pt x="1953" y="14"/>
                    <a:pt x="1896" y="43"/>
                  </a:cubicBezTo>
                  <a:lnTo>
                    <a:pt x="279" y="849"/>
                  </a:lnTo>
                  <a:cubicBezTo>
                    <a:pt x="80" y="947"/>
                    <a:pt x="0" y="1188"/>
                    <a:pt x="99" y="1387"/>
                  </a:cubicBezTo>
                  <a:lnTo>
                    <a:pt x="220" y="1628"/>
                  </a:lnTo>
                  <a:cubicBezTo>
                    <a:pt x="290" y="1770"/>
                    <a:pt x="432" y="1851"/>
                    <a:pt x="579" y="1851"/>
                  </a:cubicBezTo>
                  <a:cubicBezTo>
                    <a:pt x="639" y="1851"/>
                    <a:pt x="701" y="1838"/>
                    <a:pt x="758" y="1809"/>
                  </a:cubicBezTo>
                  <a:lnTo>
                    <a:pt x="2374" y="1003"/>
                  </a:lnTo>
                  <a:cubicBezTo>
                    <a:pt x="2573" y="905"/>
                    <a:pt x="2654" y="663"/>
                    <a:pt x="2554" y="465"/>
                  </a:cubicBezTo>
                  <a:lnTo>
                    <a:pt x="2434" y="223"/>
                  </a:lnTo>
                  <a:cubicBezTo>
                    <a:pt x="2364" y="82"/>
                    <a:pt x="2222" y="0"/>
                    <a:pt x="2074" y="0"/>
                  </a:cubicBezTo>
                  <a:close/>
                </a:path>
              </a:pathLst>
            </a:custGeom>
            <a:solidFill>
              <a:srgbClr val="B0B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4739616" y="3399139"/>
              <a:ext cx="454941" cy="305223"/>
            </a:xfrm>
            <a:custGeom>
              <a:rect b="b" l="l" r="r" t="t"/>
              <a:pathLst>
                <a:path extrusionOk="0" h="2057" w="3066">
                  <a:moveTo>
                    <a:pt x="2486" y="0"/>
                  </a:moveTo>
                  <a:cubicBezTo>
                    <a:pt x="2426" y="0"/>
                    <a:pt x="2365" y="14"/>
                    <a:pt x="2308" y="43"/>
                  </a:cubicBezTo>
                  <a:lnTo>
                    <a:pt x="280" y="1053"/>
                  </a:lnTo>
                  <a:cubicBezTo>
                    <a:pt x="82" y="1153"/>
                    <a:pt x="1" y="1394"/>
                    <a:pt x="100" y="1592"/>
                  </a:cubicBezTo>
                  <a:lnTo>
                    <a:pt x="220" y="1834"/>
                  </a:lnTo>
                  <a:cubicBezTo>
                    <a:pt x="291" y="1974"/>
                    <a:pt x="433" y="2056"/>
                    <a:pt x="580" y="2056"/>
                  </a:cubicBezTo>
                  <a:cubicBezTo>
                    <a:pt x="640" y="2056"/>
                    <a:pt x="701" y="2042"/>
                    <a:pt x="759" y="2014"/>
                  </a:cubicBezTo>
                  <a:lnTo>
                    <a:pt x="2786" y="1003"/>
                  </a:lnTo>
                  <a:cubicBezTo>
                    <a:pt x="2985" y="905"/>
                    <a:pt x="3066" y="663"/>
                    <a:pt x="2966" y="465"/>
                  </a:cubicBezTo>
                  <a:lnTo>
                    <a:pt x="2846" y="223"/>
                  </a:lnTo>
                  <a:cubicBezTo>
                    <a:pt x="2776" y="82"/>
                    <a:pt x="2634" y="0"/>
                    <a:pt x="2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8" name="Google Shape;458;p37"/>
            <p:cNvGrpSpPr/>
            <p:nvPr/>
          </p:nvGrpSpPr>
          <p:grpSpPr>
            <a:xfrm>
              <a:off x="3451280" y="3067008"/>
              <a:ext cx="2029782" cy="1172232"/>
              <a:chOff x="8024559" y="1640624"/>
              <a:chExt cx="1042250" cy="684875"/>
            </a:xfrm>
          </p:grpSpPr>
          <p:sp>
            <p:nvSpPr>
              <p:cNvPr id="459" name="Google Shape;459;p37"/>
              <p:cNvSpPr/>
              <p:nvPr/>
            </p:nvSpPr>
            <p:spPr>
              <a:xfrm>
                <a:off x="8024559" y="1640624"/>
                <a:ext cx="293400" cy="23520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7"/>
              <p:cNvSpPr/>
              <p:nvPr/>
            </p:nvSpPr>
            <p:spPr>
              <a:xfrm flipH="1">
                <a:off x="8773409" y="1640624"/>
                <a:ext cx="293400" cy="23520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>
                <a:off x="8024559" y="1848499"/>
                <a:ext cx="1042200" cy="477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2" name="Google Shape;462;p37"/>
            <p:cNvSpPr/>
            <p:nvPr/>
          </p:nvSpPr>
          <p:spPr>
            <a:xfrm rot="-2699962">
              <a:off x="3283926" y="1453632"/>
              <a:ext cx="2530386" cy="2177345"/>
            </a:xfrm>
            <a:custGeom>
              <a:rect b="b" l="l" r="r" t="t"/>
              <a:pathLst>
                <a:path extrusionOk="0" h="14323" w="15792">
                  <a:moveTo>
                    <a:pt x="8108" y="195"/>
                  </a:moveTo>
                  <a:cubicBezTo>
                    <a:pt x="9825" y="195"/>
                    <a:pt x="11542" y="850"/>
                    <a:pt x="12852" y="2160"/>
                  </a:cubicBezTo>
                  <a:cubicBezTo>
                    <a:pt x="15473" y="4782"/>
                    <a:pt x="15473" y="9031"/>
                    <a:pt x="12852" y="11652"/>
                  </a:cubicBezTo>
                  <a:cubicBezTo>
                    <a:pt x="11542" y="12962"/>
                    <a:pt x="9825" y="13616"/>
                    <a:pt x="8108" y="13616"/>
                  </a:cubicBezTo>
                  <a:cubicBezTo>
                    <a:pt x="6390" y="13616"/>
                    <a:pt x="4672" y="12961"/>
                    <a:pt x="3361" y="11651"/>
                  </a:cubicBezTo>
                  <a:cubicBezTo>
                    <a:pt x="741" y="9031"/>
                    <a:pt x="741" y="4782"/>
                    <a:pt x="3361" y="2162"/>
                  </a:cubicBezTo>
                  <a:cubicBezTo>
                    <a:pt x="4672" y="851"/>
                    <a:pt x="6390" y="195"/>
                    <a:pt x="8108" y="195"/>
                  </a:cubicBezTo>
                  <a:close/>
                  <a:moveTo>
                    <a:pt x="8279" y="0"/>
                  </a:moveTo>
                  <a:cubicBezTo>
                    <a:pt x="6274" y="0"/>
                    <a:pt x="4231" y="794"/>
                    <a:pt x="2758" y="2267"/>
                  </a:cubicBezTo>
                  <a:cubicBezTo>
                    <a:pt x="0" y="5024"/>
                    <a:pt x="0" y="9496"/>
                    <a:pt x="2758" y="12254"/>
                  </a:cubicBezTo>
                  <a:cubicBezTo>
                    <a:pt x="4137" y="13633"/>
                    <a:pt x="5944" y="14323"/>
                    <a:pt x="7752" y="14323"/>
                  </a:cubicBezTo>
                  <a:cubicBezTo>
                    <a:pt x="9559" y="14323"/>
                    <a:pt x="11367" y="13633"/>
                    <a:pt x="12746" y="12254"/>
                  </a:cubicBezTo>
                  <a:cubicBezTo>
                    <a:pt x="15504" y="9495"/>
                    <a:pt x="15791" y="4648"/>
                    <a:pt x="13033" y="1889"/>
                  </a:cubicBezTo>
                  <a:cubicBezTo>
                    <a:pt x="11748" y="605"/>
                    <a:pt x="10028" y="0"/>
                    <a:pt x="827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 rot="-900026">
              <a:off x="5256540" y="3101456"/>
              <a:ext cx="1058997" cy="1763066"/>
            </a:xfrm>
            <a:custGeom>
              <a:rect b="b" l="l" r="r" t="t"/>
              <a:pathLst>
                <a:path extrusionOk="0" h="11882" w="7137">
                  <a:moveTo>
                    <a:pt x="986" y="1"/>
                  </a:moveTo>
                  <a:cubicBezTo>
                    <a:pt x="932" y="1"/>
                    <a:pt x="877" y="14"/>
                    <a:pt x="826" y="41"/>
                  </a:cubicBezTo>
                  <a:lnTo>
                    <a:pt x="230" y="357"/>
                  </a:lnTo>
                  <a:cubicBezTo>
                    <a:pt x="63" y="445"/>
                    <a:pt x="0" y="650"/>
                    <a:pt x="89" y="816"/>
                  </a:cubicBezTo>
                  <a:lnTo>
                    <a:pt x="5850" y="11701"/>
                  </a:lnTo>
                  <a:cubicBezTo>
                    <a:pt x="5911" y="11816"/>
                    <a:pt x="6029" y="11882"/>
                    <a:pt x="6151" y="11882"/>
                  </a:cubicBezTo>
                  <a:cubicBezTo>
                    <a:pt x="6205" y="11882"/>
                    <a:pt x="6260" y="11869"/>
                    <a:pt x="6311" y="11842"/>
                  </a:cubicBezTo>
                  <a:lnTo>
                    <a:pt x="6906" y="11527"/>
                  </a:lnTo>
                  <a:cubicBezTo>
                    <a:pt x="7073" y="11439"/>
                    <a:pt x="7136" y="11233"/>
                    <a:pt x="7048" y="11067"/>
                  </a:cubicBezTo>
                  <a:lnTo>
                    <a:pt x="1287" y="182"/>
                  </a:lnTo>
                  <a:cubicBezTo>
                    <a:pt x="1226" y="67"/>
                    <a:pt x="1108" y="1"/>
                    <a:pt x="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3304327" y="1430765"/>
              <a:ext cx="2453998" cy="2201087"/>
            </a:xfrm>
            <a:custGeom>
              <a:rect b="b" l="l" r="r" t="t"/>
              <a:pathLst>
                <a:path extrusionOk="0" h="14323" w="15792">
                  <a:moveTo>
                    <a:pt x="8108" y="195"/>
                  </a:moveTo>
                  <a:cubicBezTo>
                    <a:pt x="9825" y="195"/>
                    <a:pt x="11542" y="850"/>
                    <a:pt x="12852" y="2160"/>
                  </a:cubicBezTo>
                  <a:cubicBezTo>
                    <a:pt x="15473" y="4782"/>
                    <a:pt x="15473" y="9031"/>
                    <a:pt x="12852" y="11652"/>
                  </a:cubicBezTo>
                  <a:cubicBezTo>
                    <a:pt x="11542" y="12962"/>
                    <a:pt x="9825" y="13616"/>
                    <a:pt x="8108" y="13616"/>
                  </a:cubicBezTo>
                  <a:cubicBezTo>
                    <a:pt x="6390" y="13616"/>
                    <a:pt x="4672" y="12961"/>
                    <a:pt x="3361" y="11651"/>
                  </a:cubicBezTo>
                  <a:cubicBezTo>
                    <a:pt x="741" y="9031"/>
                    <a:pt x="741" y="4782"/>
                    <a:pt x="3361" y="2162"/>
                  </a:cubicBezTo>
                  <a:cubicBezTo>
                    <a:pt x="4672" y="851"/>
                    <a:pt x="6390" y="195"/>
                    <a:pt x="8108" y="195"/>
                  </a:cubicBezTo>
                  <a:close/>
                  <a:moveTo>
                    <a:pt x="8279" y="0"/>
                  </a:moveTo>
                  <a:cubicBezTo>
                    <a:pt x="6274" y="0"/>
                    <a:pt x="4231" y="794"/>
                    <a:pt x="2758" y="2267"/>
                  </a:cubicBezTo>
                  <a:cubicBezTo>
                    <a:pt x="0" y="5024"/>
                    <a:pt x="0" y="9496"/>
                    <a:pt x="2758" y="12254"/>
                  </a:cubicBezTo>
                  <a:cubicBezTo>
                    <a:pt x="4137" y="13633"/>
                    <a:pt x="5944" y="14323"/>
                    <a:pt x="7752" y="14323"/>
                  </a:cubicBezTo>
                  <a:cubicBezTo>
                    <a:pt x="9559" y="14323"/>
                    <a:pt x="11367" y="13633"/>
                    <a:pt x="12746" y="12254"/>
                  </a:cubicBezTo>
                  <a:cubicBezTo>
                    <a:pt x="15504" y="9495"/>
                    <a:pt x="15791" y="4648"/>
                    <a:pt x="13033" y="1889"/>
                  </a:cubicBezTo>
                  <a:cubicBezTo>
                    <a:pt x="11748" y="605"/>
                    <a:pt x="10028" y="0"/>
                    <a:pt x="8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 rot="-900026">
              <a:off x="5286863" y="2982296"/>
              <a:ext cx="1058997" cy="1763066"/>
            </a:xfrm>
            <a:custGeom>
              <a:rect b="b" l="l" r="r" t="t"/>
              <a:pathLst>
                <a:path extrusionOk="0" h="11882" w="7137">
                  <a:moveTo>
                    <a:pt x="986" y="1"/>
                  </a:moveTo>
                  <a:cubicBezTo>
                    <a:pt x="932" y="1"/>
                    <a:pt x="877" y="14"/>
                    <a:pt x="826" y="41"/>
                  </a:cubicBezTo>
                  <a:lnTo>
                    <a:pt x="230" y="357"/>
                  </a:lnTo>
                  <a:cubicBezTo>
                    <a:pt x="63" y="445"/>
                    <a:pt x="0" y="650"/>
                    <a:pt x="89" y="816"/>
                  </a:cubicBezTo>
                  <a:lnTo>
                    <a:pt x="5850" y="11701"/>
                  </a:lnTo>
                  <a:cubicBezTo>
                    <a:pt x="5911" y="11816"/>
                    <a:pt x="6029" y="11882"/>
                    <a:pt x="6151" y="11882"/>
                  </a:cubicBezTo>
                  <a:cubicBezTo>
                    <a:pt x="6205" y="11882"/>
                    <a:pt x="6260" y="11869"/>
                    <a:pt x="6311" y="11842"/>
                  </a:cubicBezTo>
                  <a:lnTo>
                    <a:pt x="6906" y="11527"/>
                  </a:lnTo>
                  <a:cubicBezTo>
                    <a:pt x="7073" y="11439"/>
                    <a:pt x="7136" y="11233"/>
                    <a:pt x="7048" y="11067"/>
                  </a:cubicBezTo>
                  <a:lnTo>
                    <a:pt x="1287" y="182"/>
                  </a:lnTo>
                  <a:cubicBezTo>
                    <a:pt x="1226" y="67"/>
                    <a:pt x="1108" y="1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364443" y="1399311"/>
              <a:ext cx="2343256" cy="2125283"/>
            </a:xfrm>
            <a:custGeom>
              <a:rect b="b" l="l" r="r" t="t"/>
              <a:pathLst>
                <a:path extrusionOk="0" h="14323" w="15792">
                  <a:moveTo>
                    <a:pt x="8108" y="195"/>
                  </a:moveTo>
                  <a:cubicBezTo>
                    <a:pt x="9825" y="195"/>
                    <a:pt x="11542" y="850"/>
                    <a:pt x="12852" y="2160"/>
                  </a:cubicBezTo>
                  <a:cubicBezTo>
                    <a:pt x="15473" y="4782"/>
                    <a:pt x="15473" y="9031"/>
                    <a:pt x="12852" y="11652"/>
                  </a:cubicBezTo>
                  <a:cubicBezTo>
                    <a:pt x="11542" y="12962"/>
                    <a:pt x="9825" y="13616"/>
                    <a:pt x="8108" y="13616"/>
                  </a:cubicBezTo>
                  <a:cubicBezTo>
                    <a:pt x="6390" y="13616"/>
                    <a:pt x="4672" y="12961"/>
                    <a:pt x="3361" y="11651"/>
                  </a:cubicBezTo>
                  <a:cubicBezTo>
                    <a:pt x="741" y="9031"/>
                    <a:pt x="741" y="4782"/>
                    <a:pt x="3361" y="2162"/>
                  </a:cubicBezTo>
                  <a:cubicBezTo>
                    <a:pt x="4672" y="851"/>
                    <a:pt x="6390" y="195"/>
                    <a:pt x="8108" y="195"/>
                  </a:cubicBezTo>
                  <a:close/>
                  <a:moveTo>
                    <a:pt x="8279" y="0"/>
                  </a:moveTo>
                  <a:cubicBezTo>
                    <a:pt x="6274" y="0"/>
                    <a:pt x="4231" y="794"/>
                    <a:pt x="2758" y="2267"/>
                  </a:cubicBezTo>
                  <a:cubicBezTo>
                    <a:pt x="0" y="5024"/>
                    <a:pt x="0" y="9496"/>
                    <a:pt x="2758" y="12254"/>
                  </a:cubicBezTo>
                  <a:cubicBezTo>
                    <a:pt x="4137" y="13633"/>
                    <a:pt x="5944" y="14323"/>
                    <a:pt x="7752" y="14323"/>
                  </a:cubicBezTo>
                  <a:cubicBezTo>
                    <a:pt x="9559" y="14323"/>
                    <a:pt x="11367" y="13633"/>
                    <a:pt x="12746" y="12254"/>
                  </a:cubicBezTo>
                  <a:cubicBezTo>
                    <a:pt x="15504" y="9495"/>
                    <a:pt x="15791" y="4648"/>
                    <a:pt x="13033" y="1889"/>
                  </a:cubicBezTo>
                  <a:cubicBezTo>
                    <a:pt x="11748" y="605"/>
                    <a:pt x="10028" y="0"/>
                    <a:pt x="8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 rot="-900026">
              <a:off x="5024966" y="3129041"/>
              <a:ext cx="454937" cy="305220"/>
            </a:xfrm>
            <a:custGeom>
              <a:rect b="b" l="l" r="r" t="t"/>
              <a:pathLst>
                <a:path extrusionOk="0" h="2057" w="3066">
                  <a:moveTo>
                    <a:pt x="2486" y="0"/>
                  </a:moveTo>
                  <a:cubicBezTo>
                    <a:pt x="2426" y="0"/>
                    <a:pt x="2365" y="14"/>
                    <a:pt x="2308" y="43"/>
                  </a:cubicBezTo>
                  <a:lnTo>
                    <a:pt x="280" y="1053"/>
                  </a:lnTo>
                  <a:cubicBezTo>
                    <a:pt x="82" y="1153"/>
                    <a:pt x="1" y="1394"/>
                    <a:pt x="100" y="1592"/>
                  </a:cubicBezTo>
                  <a:lnTo>
                    <a:pt x="220" y="1834"/>
                  </a:lnTo>
                  <a:cubicBezTo>
                    <a:pt x="291" y="1974"/>
                    <a:pt x="433" y="2056"/>
                    <a:pt x="580" y="2056"/>
                  </a:cubicBezTo>
                  <a:cubicBezTo>
                    <a:pt x="640" y="2056"/>
                    <a:pt x="701" y="2042"/>
                    <a:pt x="759" y="2014"/>
                  </a:cubicBezTo>
                  <a:lnTo>
                    <a:pt x="2786" y="1003"/>
                  </a:lnTo>
                  <a:cubicBezTo>
                    <a:pt x="2985" y="905"/>
                    <a:pt x="3066" y="663"/>
                    <a:pt x="2966" y="465"/>
                  </a:cubicBezTo>
                  <a:lnTo>
                    <a:pt x="2846" y="223"/>
                  </a:lnTo>
                  <a:cubicBezTo>
                    <a:pt x="2776" y="82"/>
                    <a:pt x="2634" y="0"/>
                    <a:pt x="24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 rot="-900026">
              <a:off x="3357358" y="1299191"/>
              <a:ext cx="2368017" cy="2157464"/>
            </a:xfrm>
            <a:custGeom>
              <a:rect b="b" l="l" r="r" t="t"/>
              <a:pathLst>
                <a:path extrusionOk="0" h="14540" w="15959">
                  <a:moveTo>
                    <a:pt x="7980" y="619"/>
                  </a:moveTo>
                  <a:cubicBezTo>
                    <a:pt x="9683" y="619"/>
                    <a:pt x="11385" y="1268"/>
                    <a:pt x="12682" y="2567"/>
                  </a:cubicBezTo>
                  <a:cubicBezTo>
                    <a:pt x="15281" y="5164"/>
                    <a:pt x="15281" y="9376"/>
                    <a:pt x="12682" y="11974"/>
                  </a:cubicBezTo>
                  <a:cubicBezTo>
                    <a:pt x="11385" y="13272"/>
                    <a:pt x="9683" y="13921"/>
                    <a:pt x="7980" y="13921"/>
                  </a:cubicBezTo>
                  <a:cubicBezTo>
                    <a:pt x="6278" y="13921"/>
                    <a:pt x="4575" y="13272"/>
                    <a:pt x="3276" y="11973"/>
                  </a:cubicBezTo>
                  <a:cubicBezTo>
                    <a:pt x="680" y="9376"/>
                    <a:pt x="680" y="5164"/>
                    <a:pt x="3276" y="2568"/>
                  </a:cubicBezTo>
                  <a:cubicBezTo>
                    <a:pt x="4575" y="1269"/>
                    <a:pt x="6278" y="619"/>
                    <a:pt x="7980" y="619"/>
                  </a:cubicBezTo>
                  <a:close/>
                  <a:moveTo>
                    <a:pt x="7979" y="1"/>
                  </a:moveTo>
                  <a:cubicBezTo>
                    <a:pt x="6119" y="1"/>
                    <a:pt x="4258" y="711"/>
                    <a:pt x="2839" y="2130"/>
                  </a:cubicBezTo>
                  <a:cubicBezTo>
                    <a:pt x="0" y="4969"/>
                    <a:pt x="0" y="9572"/>
                    <a:pt x="2839" y="12411"/>
                  </a:cubicBezTo>
                  <a:cubicBezTo>
                    <a:pt x="4258" y="13830"/>
                    <a:pt x="6119" y="14539"/>
                    <a:pt x="7979" y="14539"/>
                  </a:cubicBezTo>
                  <a:cubicBezTo>
                    <a:pt x="9839" y="14539"/>
                    <a:pt x="11700" y="13830"/>
                    <a:pt x="13119" y="12411"/>
                  </a:cubicBezTo>
                  <a:cubicBezTo>
                    <a:pt x="15959" y="9571"/>
                    <a:pt x="15959" y="4970"/>
                    <a:pt x="13119" y="2130"/>
                  </a:cubicBezTo>
                  <a:cubicBezTo>
                    <a:pt x="11700" y="711"/>
                    <a:pt x="9839" y="1"/>
                    <a:pt x="7979" y="1"/>
                  </a:cubicBezTo>
                  <a:close/>
                </a:path>
              </a:pathLst>
            </a:custGeom>
            <a:solidFill>
              <a:srgbClr val="D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37"/>
          <p:cNvSpPr/>
          <p:nvPr/>
        </p:nvSpPr>
        <p:spPr>
          <a:xfrm flipH="1">
            <a:off x="1186175" y="4133650"/>
            <a:ext cx="1017900" cy="943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1308406" y="4246873"/>
            <a:ext cx="773700" cy="716700"/>
          </a:xfrm>
          <a:prstGeom prst="arc">
            <a:avLst>
              <a:gd fmla="val 16200000" name="adj1"/>
              <a:gd fmla="val 13738439" name="adj2"/>
            </a:avLst>
          </a:prstGeom>
          <a:noFill/>
          <a:ln cap="rnd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 txBox="1"/>
          <p:nvPr/>
        </p:nvSpPr>
        <p:spPr>
          <a:xfrm>
            <a:off x="1308400" y="4487325"/>
            <a:ext cx="819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94.83%</a:t>
            </a:r>
            <a:endParaRPr sz="1100"/>
          </a:p>
        </p:txBody>
      </p:sp>
      <p:sp>
        <p:nvSpPr>
          <p:cNvPr id="472" name="Google Shape;472;p37"/>
          <p:cNvSpPr/>
          <p:nvPr/>
        </p:nvSpPr>
        <p:spPr>
          <a:xfrm flipH="1">
            <a:off x="6883350" y="4133600"/>
            <a:ext cx="1017900" cy="943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73" name="Google Shape;473;p37"/>
          <p:cNvSpPr/>
          <p:nvPr/>
        </p:nvSpPr>
        <p:spPr>
          <a:xfrm>
            <a:off x="7005581" y="4246823"/>
            <a:ext cx="773700" cy="716700"/>
          </a:xfrm>
          <a:prstGeom prst="arc">
            <a:avLst>
              <a:gd fmla="val 16200000" name="adj1"/>
              <a:gd fmla="val 14243303" name="adj2"/>
            </a:avLst>
          </a:prstGeom>
          <a:noFill/>
          <a:ln cap="rnd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 txBox="1"/>
          <p:nvPr/>
        </p:nvSpPr>
        <p:spPr>
          <a:xfrm>
            <a:off x="7005575" y="4487275"/>
            <a:ext cx="819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96.35%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Aggregation</a:t>
            </a:r>
            <a:endParaRPr/>
          </a:p>
        </p:txBody>
      </p:sp>
      <p:pic>
        <p:nvPicPr>
          <p:cNvPr id="480" name="Google Shape;480;p38"/>
          <p:cNvPicPr preferRelativeResize="0"/>
          <p:nvPr/>
        </p:nvPicPr>
        <p:blipFill rotWithShape="1">
          <a:blip r:embed="rId3">
            <a:alphaModFix/>
          </a:blip>
          <a:srcRect b="55382" l="1821" r="58497" t="27536"/>
          <a:stretch/>
        </p:blipFill>
        <p:spPr>
          <a:xfrm>
            <a:off x="4798488" y="1516375"/>
            <a:ext cx="1090124" cy="7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8"/>
          <p:cNvSpPr/>
          <p:nvPr/>
        </p:nvSpPr>
        <p:spPr>
          <a:xfrm flipH="1">
            <a:off x="1090488" y="1257175"/>
            <a:ext cx="3047700" cy="441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Textual Data predicted value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82" name="Google Shape;482;p38"/>
          <p:cNvSpPr/>
          <p:nvPr/>
        </p:nvSpPr>
        <p:spPr>
          <a:xfrm flipH="1">
            <a:off x="1090488" y="2036675"/>
            <a:ext cx="3047700" cy="44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Numerical data </a:t>
            </a: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predicted value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483" name="Google Shape;483;p38"/>
          <p:cNvCxnSpPr/>
          <p:nvPr/>
        </p:nvCxnSpPr>
        <p:spPr>
          <a:xfrm>
            <a:off x="4138188" y="1516375"/>
            <a:ext cx="660300" cy="21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38"/>
          <p:cNvCxnSpPr/>
          <p:nvPr/>
        </p:nvCxnSpPr>
        <p:spPr>
          <a:xfrm flipH="1" rot="10800000">
            <a:off x="4138188" y="2028875"/>
            <a:ext cx="660300" cy="228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38"/>
          <p:cNvSpPr/>
          <p:nvPr/>
        </p:nvSpPr>
        <p:spPr>
          <a:xfrm flipH="1">
            <a:off x="5888413" y="1666125"/>
            <a:ext cx="2165100" cy="44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Final</a:t>
            </a: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predicted value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86" name="Google Shape;486;p38"/>
          <p:cNvSpPr txBox="1"/>
          <p:nvPr/>
        </p:nvSpPr>
        <p:spPr>
          <a:xfrm>
            <a:off x="5051863" y="1686825"/>
            <a:ext cx="4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38"/>
          <p:cNvSpPr/>
          <p:nvPr/>
        </p:nvSpPr>
        <p:spPr>
          <a:xfrm flipH="1">
            <a:off x="6462025" y="2522375"/>
            <a:ext cx="1017900" cy="943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6584256" y="2635598"/>
            <a:ext cx="773700" cy="716700"/>
          </a:xfrm>
          <a:prstGeom prst="arc">
            <a:avLst>
              <a:gd fmla="val 16200000" name="adj1"/>
              <a:gd fmla="val 14364251" name="adj2"/>
            </a:avLst>
          </a:prstGeom>
          <a:noFill/>
          <a:ln cap="rnd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 txBox="1"/>
          <p:nvPr/>
        </p:nvSpPr>
        <p:spPr>
          <a:xfrm>
            <a:off x="6584250" y="2876050"/>
            <a:ext cx="819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97.1%</a:t>
            </a:r>
            <a:endParaRPr sz="1100"/>
          </a:p>
        </p:txBody>
      </p:sp>
      <p:cxnSp>
        <p:nvCxnSpPr>
          <p:cNvPr id="490" name="Google Shape;490;p38"/>
          <p:cNvCxnSpPr>
            <a:stCxn id="485" idx="2"/>
            <a:endCxn id="487" idx="0"/>
          </p:cNvCxnSpPr>
          <p:nvPr/>
        </p:nvCxnSpPr>
        <p:spPr>
          <a:xfrm flipH="1" rot="-5400000">
            <a:off x="6763963" y="2314725"/>
            <a:ext cx="414600" cy="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91" name="Google Shape;491;p38"/>
          <p:cNvGraphicFramePr/>
          <p:nvPr/>
        </p:nvGraphicFramePr>
        <p:xfrm>
          <a:off x="2389600" y="325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{F9B64A2C-E43E-474E-8F72-F5051835AE1D}</a:tableStyleId>
              </a:tblPr>
              <a:tblGrid>
                <a:gridCol w="1081750"/>
                <a:gridCol w="911525"/>
                <a:gridCol w="826425"/>
                <a:gridCol w="1110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Predicted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Fake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Actual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Fake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2" name="Google Shape;492;p38"/>
          <p:cNvSpPr txBox="1"/>
          <p:nvPr/>
        </p:nvSpPr>
        <p:spPr>
          <a:xfrm>
            <a:off x="2430025" y="3300100"/>
            <a:ext cx="1862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Confusion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Matrix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graphicFrame>
        <p:nvGraphicFramePr>
          <p:cNvPr id="498" name="Google Shape;498;p39"/>
          <p:cNvGraphicFramePr/>
          <p:nvPr/>
        </p:nvGraphicFramePr>
        <p:xfrm>
          <a:off x="719988" y="136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{F9B64A2C-E43E-474E-8F72-F5051835AE1D}</a:tableStyleId>
              </a:tblPr>
              <a:tblGrid>
                <a:gridCol w="4276425"/>
                <a:gridCol w="1048075"/>
              </a:tblGrid>
              <a:tr h="589850">
                <a:tc>
                  <a:txBody>
                    <a:bodyPr/>
                    <a:lstStyle/>
                    <a:p>
                      <a:pPr indent="-3048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 our project, we collected job postings data, and performed EDA to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data better.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</a:tr>
              <a:tr h="589850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Later we split the data into text and categorical data and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performed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data preprocessing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4572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</a:tr>
              <a:tr h="589850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modelling was done using 7 machine learning models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4572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</a:tr>
              <a:tr h="589850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Random Forest gave better accuracy for both textual and numeric data. Total accuracy of 97.1%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</a:tr>
              <a:tr h="589850">
                <a:tc>
                  <a:txBody>
                    <a:bodyPr/>
                    <a:lstStyle/>
                    <a:p>
                      <a:pPr indent="-3048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study can thus help job-seekers from falling prey to job scams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99" name="Google Shape;499;p39"/>
          <p:cNvGrpSpPr/>
          <p:nvPr/>
        </p:nvGrpSpPr>
        <p:grpSpPr>
          <a:xfrm>
            <a:off x="5319722" y="1449099"/>
            <a:ext cx="441436" cy="441224"/>
            <a:chOff x="5020347" y="2784874"/>
            <a:chExt cx="441436" cy="441224"/>
          </a:xfrm>
        </p:grpSpPr>
        <p:sp>
          <p:nvSpPr>
            <p:cNvPr id="500" name="Google Shape;500;p39"/>
            <p:cNvSpPr/>
            <p:nvPr/>
          </p:nvSpPr>
          <p:spPr>
            <a:xfrm>
              <a:off x="5020347" y="2784874"/>
              <a:ext cx="441436" cy="441224"/>
            </a:xfrm>
            <a:custGeom>
              <a:rect b="b" l="l" r="r" t="t"/>
              <a:pathLst>
                <a:path extrusionOk="0" h="2336" w="2337">
                  <a:moveTo>
                    <a:pt x="1169" y="0"/>
                  </a:moveTo>
                  <a:cubicBezTo>
                    <a:pt x="524" y="0"/>
                    <a:pt x="1" y="523"/>
                    <a:pt x="1" y="1167"/>
                  </a:cubicBezTo>
                  <a:cubicBezTo>
                    <a:pt x="1" y="1812"/>
                    <a:pt x="524" y="2336"/>
                    <a:pt x="1169" y="2336"/>
                  </a:cubicBezTo>
                  <a:cubicBezTo>
                    <a:pt x="1814" y="2336"/>
                    <a:pt x="2336" y="1812"/>
                    <a:pt x="2336" y="1167"/>
                  </a:cubicBezTo>
                  <a:cubicBezTo>
                    <a:pt x="2336" y="523"/>
                    <a:pt x="1814" y="0"/>
                    <a:pt x="1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5139915" y="2924267"/>
              <a:ext cx="202679" cy="162437"/>
            </a:xfrm>
            <a:custGeom>
              <a:rect b="b" l="l" r="r" t="t"/>
              <a:pathLst>
                <a:path extrusionOk="0" fill="none" h="860" w="1073">
                  <a:moveTo>
                    <a:pt x="0" y="429"/>
                  </a:moveTo>
                  <a:lnTo>
                    <a:pt x="406" y="859"/>
                  </a:lnTo>
                  <a:lnTo>
                    <a:pt x="1072" y="1"/>
                  </a:lnTo>
                </a:path>
              </a:pathLst>
            </a:custGeom>
            <a:solidFill>
              <a:schemeClr val="accent4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9"/>
          <p:cNvGrpSpPr/>
          <p:nvPr/>
        </p:nvGrpSpPr>
        <p:grpSpPr>
          <a:xfrm>
            <a:off x="5319722" y="2027038"/>
            <a:ext cx="441436" cy="441224"/>
            <a:chOff x="5020347" y="3370351"/>
            <a:chExt cx="441436" cy="441224"/>
          </a:xfrm>
        </p:grpSpPr>
        <p:sp>
          <p:nvSpPr>
            <p:cNvPr id="503" name="Google Shape;503;p39"/>
            <p:cNvSpPr/>
            <p:nvPr/>
          </p:nvSpPr>
          <p:spPr>
            <a:xfrm>
              <a:off x="5020347" y="3370351"/>
              <a:ext cx="441436" cy="441224"/>
            </a:xfrm>
            <a:custGeom>
              <a:rect b="b" l="l" r="r" t="t"/>
              <a:pathLst>
                <a:path extrusionOk="0" h="2336" w="2337">
                  <a:moveTo>
                    <a:pt x="1169" y="0"/>
                  </a:moveTo>
                  <a:cubicBezTo>
                    <a:pt x="524" y="0"/>
                    <a:pt x="1" y="523"/>
                    <a:pt x="1" y="1167"/>
                  </a:cubicBezTo>
                  <a:cubicBezTo>
                    <a:pt x="1" y="1812"/>
                    <a:pt x="524" y="2336"/>
                    <a:pt x="1169" y="2336"/>
                  </a:cubicBezTo>
                  <a:cubicBezTo>
                    <a:pt x="1814" y="2336"/>
                    <a:pt x="2336" y="1812"/>
                    <a:pt x="2336" y="1167"/>
                  </a:cubicBezTo>
                  <a:cubicBezTo>
                    <a:pt x="2336" y="523"/>
                    <a:pt x="1814" y="0"/>
                    <a:pt x="1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139915" y="3509742"/>
              <a:ext cx="202679" cy="162437"/>
            </a:xfrm>
            <a:custGeom>
              <a:rect b="b" l="l" r="r" t="t"/>
              <a:pathLst>
                <a:path extrusionOk="0" fill="none" h="860" w="1073">
                  <a:moveTo>
                    <a:pt x="0" y="429"/>
                  </a:moveTo>
                  <a:lnTo>
                    <a:pt x="406" y="859"/>
                  </a:lnTo>
                  <a:lnTo>
                    <a:pt x="1072" y="1"/>
                  </a:lnTo>
                </a:path>
              </a:pathLst>
            </a:custGeom>
            <a:solidFill>
              <a:schemeClr val="accent4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5319722" y="2604977"/>
            <a:ext cx="441436" cy="441224"/>
            <a:chOff x="5020347" y="3955827"/>
            <a:chExt cx="441436" cy="441224"/>
          </a:xfrm>
        </p:grpSpPr>
        <p:sp>
          <p:nvSpPr>
            <p:cNvPr id="506" name="Google Shape;506;p39"/>
            <p:cNvSpPr/>
            <p:nvPr/>
          </p:nvSpPr>
          <p:spPr>
            <a:xfrm>
              <a:off x="5020347" y="3955827"/>
              <a:ext cx="441436" cy="441224"/>
            </a:xfrm>
            <a:custGeom>
              <a:rect b="b" l="l" r="r" t="t"/>
              <a:pathLst>
                <a:path extrusionOk="0" h="2336" w="2337">
                  <a:moveTo>
                    <a:pt x="1169" y="0"/>
                  </a:moveTo>
                  <a:cubicBezTo>
                    <a:pt x="524" y="0"/>
                    <a:pt x="1" y="523"/>
                    <a:pt x="1" y="1167"/>
                  </a:cubicBezTo>
                  <a:cubicBezTo>
                    <a:pt x="1" y="1812"/>
                    <a:pt x="524" y="2336"/>
                    <a:pt x="1169" y="2336"/>
                  </a:cubicBezTo>
                  <a:cubicBezTo>
                    <a:pt x="1814" y="2336"/>
                    <a:pt x="2336" y="1812"/>
                    <a:pt x="2336" y="1167"/>
                  </a:cubicBezTo>
                  <a:cubicBezTo>
                    <a:pt x="2336" y="523"/>
                    <a:pt x="1814" y="0"/>
                    <a:pt x="1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5139915" y="4095220"/>
              <a:ext cx="202679" cy="162437"/>
            </a:xfrm>
            <a:custGeom>
              <a:rect b="b" l="l" r="r" t="t"/>
              <a:pathLst>
                <a:path extrusionOk="0" fill="none" h="860" w="1073">
                  <a:moveTo>
                    <a:pt x="0" y="429"/>
                  </a:moveTo>
                  <a:lnTo>
                    <a:pt x="406" y="859"/>
                  </a:lnTo>
                  <a:lnTo>
                    <a:pt x="1072" y="1"/>
                  </a:lnTo>
                </a:path>
              </a:pathLst>
            </a:custGeom>
            <a:solidFill>
              <a:schemeClr val="accent4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39"/>
          <p:cNvGrpSpPr/>
          <p:nvPr/>
        </p:nvGrpSpPr>
        <p:grpSpPr>
          <a:xfrm>
            <a:off x="6353330" y="1695700"/>
            <a:ext cx="2134783" cy="3055056"/>
            <a:chOff x="6353330" y="1695700"/>
            <a:chExt cx="2134783" cy="3055056"/>
          </a:xfrm>
        </p:grpSpPr>
        <p:sp>
          <p:nvSpPr>
            <p:cNvPr id="509" name="Google Shape;509;p39"/>
            <p:cNvSpPr/>
            <p:nvPr/>
          </p:nvSpPr>
          <p:spPr>
            <a:xfrm flipH="1">
              <a:off x="7452292" y="4704672"/>
              <a:ext cx="492085" cy="24653"/>
            </a:xfrm>
            <a:custGeom>
              <a:rect b="b" l="l" r="r" t="t"/>
              <a:pathLst>
                <a:path extrusionOk="0" h="278" w="5549">
                  <a:moveTo>
                    <a:pt x="1" y="278"/>
                  </a:moveTo>
                  <a:lnTo>
                    <a:pt x="5545" y="278"/>
                  </a:lnTo>
                  <a:lnTo>
                    <a:pt x="5548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 flipH="1">
              <a:off x="6744018" y="4704672"/>
              <a:ext cx="478074" cy="24653"/>
            </a:xfrm>
            <a:custGeom>
              <a:rect b="b" l="l" r="r" t="t"/>
              <a:pathLst>
                <a:path extrusionOk="0" h="278" w="5391">
                  <a:moveTo>
                    <a:pt x="1" y="278"/>
                  </a:moveTo>
                  <a:lnTo>
                    <a:pt x="5391" y="278"/>
                  </a:lnTo>
                  <a:lnTo>
                    <a:pt x="539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1" name="Google Shape;511;p39"/>
            <p:cNvGrpSpPr/>
            <p:nvPr/>
          </p:nvGrpSpPr>
          <p:grpSpPr>
            <a:xfrm>
              <a:off x="6353330" y="1695700"/>
              <a:ext cx="2134783" cy="3055056"/>
              <a:chOff x="6552140" y="1695700"/>
              <a:chExt cx="2134783" cy="3055056"/>
            </a:xfrm>
          </p:grpSpPr>
          <p:grpSp>
            <p:nvGrpSpPr>
              <p:cNvPr id="512" name="Google Shape;512;p39"/>
              <p:cNvGrpSpPr/>
              <p:nvPr/>
            </p:nvGrpSpPr>
            <p:grpSpPr>
              <a:xfrm>
                <a:off x="7529906" y="3054911"/>
                <a:ext cx="1157017" cy="1695846"/>
                <a:chOff x="6690102" y="2206739"/>
                <a:chExt cx="787194" cy="1153793"/>
              </a:xfrm>
            </p:grpSpPr>
            <p:sp>
              <p:nvSpPr>
                <p:cNvPr id="513" name="Google Shape;513;p39"/>
                <p:cNvSpPr/>
                <p:nvPr/>
              </p:nvSpPr>
              <p:spPr>
                <a:xfrm rot="-900050">
                  <a:off x="7040061" y="2822022"/>
                  <a:ext cx="140524" cy="529344"/>
                </a:xfrm>
                <a:custGeom>
                  <a:rect b="b" l="l" r="r" t="t"/>
                  <a:pathLst>
                    <a:path extrusionOk="0" h="10619" w="2819">
                      <a:moveTo>
                        <a:pt x="1633" y="0"/>
                      </a:moveTo>
                      <a:lnTo>
                        <a:pt x="0" y="10618"/>
                      </a:lnTo>
                      <a:lnTo>
                        <a:pt x="592" y="10618"/>
                      </a:lnTo>
                      <a:lnTo>
                        <a:pt x="281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39"/>
                <p:cNvSpPr/>
                <p:nvPr/>
              </p:nvSpPr>
              <p:spPr>
                <a:xfrm>
                  <a:off x="6690102" y="2831200"/>
                  <a:ext cx="140520" cy="529331"/>
                </a:xfrm>
                <a:custGeom>
                  <a:rect b="b" l="l" r="r" t="t"/>
                  <a:pathLst>
                    <a:path extrusionOk="0" h="10619" w="2819">
                      <a:moveTo>
                        <a:pt x="1633" y="0"/>
                      </a:moveTo>
                      <a:lnTo>
                        <a:pt x="0" y="10618"/>
                      </a:lnTo>
                      <a:lnTo>
                        <a:pt x="592" y="10618"/>
                      </a:lnTo>
                      <a:lnTo>
                        <a:pt x="281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39"/>
                <p:cNvSpPr/>
                <p:nvPr/>
              </p:nvSpPr>
              <p:spPr>
                <a:xfrm flipH="1">
                  <a:off x="7313906" y="2831200"/>
                  <a:ext cx="140520" cy="529331"/>
                </a:xfrm>
                <a:custGeom>
                  <a:rect b="b" l="l" r="r" t="t"/>
                  <a:pathLst>
                    <a:path extrusionOk="0" h="10619" w="2819">
                      <a:moveTo>
                        <a:pt x="1633" y="0"/>
                      </a:moveTo>
                      <a:lnTo>
                        <a:pt x="0" y="10618"/>
                      </a:lnTo>
                      <a:lnTo>
                        <a:pt x="592" y="10618"/>
                      </a:lnTo>
                      <a:lnTo>
                        <a:pt x="281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16" name="Google Shape;516;p39"/>
                <p:cNvGrpSpPr/>
                <p:nvPr/>
              </p:nvGrpSpPr>
              <p:grpSpPr>
                <a:xfrm>
                  <a:off x="6784074" y="2206739"/>
                  <a:ext cx="693222" cy="636392"/>
                  <a:chOff x="6784074" y="2206739"/>
                  <a:chExt cx="693222" cy="636392"/>
                </a:xfrm>
              </p:grpSpPr>
              <p:sp>
                <p:nvSpPr>
                  <p:cNvPr id="517" name="Google Shape;517;p39"/>
                  <p:cNvSpPr/>
                  <p:nvPr/>
                </p:nvSpPr>
                <p:spPr>
                  <a:xfrm>
                    <a:off x="6784421" y="2206739"/>
                    <a:ext cx="406990" cy="599480"/>
                  </a:xfrm>
                  <a:custGeom>
                    <a:rect b="b" l="l" r="r" t="t"/>
                    <a:pathLst>
                      <a:path extrusionOk="0" h="12093" w="8210">
                        <a:moveTo>
                          <a:pt x="3828" y="1"/>
                        </a:moveTo>
                        <a:cubicBezTo>
                          <a:pt x="1850" y="1"/>
                          <a:pt x="222" y="1582"/>
                          <a:pt x="176" y="3571"/>
                        </a:cubicBezTo>
                        <a:lnTo>
                          <a:pt x="27" y="9905"/>
                        </a:lnTo>
                        <a:cubicBezTo>
                          <a:pt x="1" y="11010"/>
                          <a:pt x="875" y="11926"/>
                          <a:pt x="1980" y="11953"/>
                        </a:cubicBezTo>
                        <a:lnTo>
                          <a:pt x="7968" y="12092"/>
                        </a:lnTo>
                        <a:lnTo>
                          <a:pt x="8163" y="3758"/>
                        </a:lnTo>
                        <a:cubicBezTo>
                          <a:pt x="8210" y="1739"/>
                          <a:pt x="6613" y="66"/>
                          <a:pt x="4594" y="18"/>
                        </a:cubicBezTo>
                        <a:lnTo>
                          <a:pt x="3915" y="2"/>
                        </a:lnTo>
                        <a:cubicBezTo>
                          <a:pt x="3886" y="1"/>
                          <a:pt x="3857" y="1"/>
                          <a:pt x="382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39"/>
                  <p:cNvSpPr/>
                  <p:nvPr/>
                </p:nvSpPr>
                <p:spPr>
                  <a:xfrm>
                    <a:off x="6786305" y="2531717"/>
                    <a:ext cx="690991" cy="311414"/>
                  </a:xfrm>
                  <a:custGeom>
                    <a:rect b="b" l="l" r="r" t="t"/>
                    <a:pathLst>
                      <a:path extrusionOk="0" h="6282" w="13939">
                        <a:moveTo>
                          <a:pt x="120" y="0"/>
                        </a:moveTo>
                        <a:lnTo>
                          <a:pt x="24" y="4077"/>
                        </a:lnTo>
                        <a:cubicBezTo>
                          <a:pt x="0" y="5140"/>
                          <a:pt x="842" y="6021"/>
                          <a:pt x="1905" y="6047"/>
                        </a:cubicBezTo>
                        <a:lnTo>
                          <a:pt x="11892" y="6281"/>
                        </a:lnTo>
                        <a:cubicBezTo>
                          <a:pt x="11907" y="6281"/>
                          <a:pt x="11923" y="6281"/>
                          <a:pt x="11938" y="6281"/>
                        </a:cubicBezTo>
                        <a:cubicBezTo>
                          <a:pt x="12980" y="6281"/>
                          <a:pt x="13838" y="5448"/>
                          <a:pt x="13863" y="4400"/>
                        </a:cubicBezTo>
                        <a:lnTo>
                          <a:pt x="13913" y="2250"/>
                        </a:lnTo>
                        <a:cubicBezTo>
                          <a:pt x="13938" y="1187"/>
                          <a:pt x="13096" y="304"/>
                          <a:pt x="12032" y="279"/>
                        </a:cubicBezTo>
                        <a:lnTo>
                          <a:pt x="1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39"/>
                  <p:cNvSpPr/>
                  <p:nvPr/>
                </p:nvSpPr>
                <p:spPr>
                  <a:xfrm>
                    <a:off x="6844996" y="2208573"/>
                    <a:ext cx="352659" cy="598439"/>
                  </a:xfrm>
                  <a:custGeom>
                    <a:rect b="b" l="l" r="r" t="t"/>
                    <a:pathLst>
                      <a:path extrusionOk="0" h="12072" w="7114">
                        <a:moveTo>
                          <a:pt x="3624" y="0"/>
                        </a:moveTo>
                        <a:cubicBezTo>
                          <a:pt x="1758" y="0"/>
                          <a:pt x="225" y="1490"/>
                          <a:pt x="181" y="3365"/>
                        </a:cubicBezTo>
                        <a:lnTo>
                          <a:pt x="25" y="10025"/>
                        </a:lnTo>
                        <a:cubicBezTo>
                          <a:pt x="1" y="11065"/>
                          <a:pt x="825" y="11929"/>
                          <a:pt x="1865" y="11953"/>
                        </a:cubicBezTo>
                        <a:lnTo>
                          <a:pt x="6868" y="12071"/>
                        </a:lnTo>
                        <a:lnTo>
                          <a:pt x="7069" y="3526"/>
                        </a:lnTo>
                        <a:cubicBezTo>
                          <a:pt x="7114" y="1624"/>
                          <a:pt x="5608" y="46"/>
                          <a:pt x="3706" y="1"/>
                        </a:cubicBezTo>
                        <a:cubicBezTo>
                          <a:pt x="3678" y="1"/>
                          <a:pt x="3651" y="0"/>
                          <a:pt x="362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39"/>
                  <p:cNvSpPr/>
                  <p:nvPr/>
                </p:nvSpPr>
                <p:spPr>
                  <a:xfrm>
                    <a:off x="7083580" y="2378898"/>
                    <a:ext cx="40947" cy="41988"/>
                  </a:xfrm>
                  <a:custGeom>
                    <a:rect b="b" l="l" r="r" t="t"/>
                    <a:pathLst>
                      <a:path extrusionOk="0" h="847" w="826">
                        <a:moveTo>
                          <a:pt x="413" y="0"/>
                        </a:moveTo>
                        <a:cubicBezTo>
                          <a:pt x="197" y="0"/>
                          <a:pt x="19" y="180"/>
                          <a:pt x="10" y="408"/>
                        </a:cubicBezTo>
                        <a:cubicBezTo>
                          <a:pt x="1" y="642"/>
                          <a:pt x="173" y="839"/>
                          <a:pt x="396" y="847"/>
                        </a:cubicBezTo>
                        <a:cubicBezTo>
                          <a:pt x="401" y="847"/>
                          <a:pt x="407" y="847"/>
                          <a:pt x="412" y="847"/>
                        </a:cubicBezTo>
                        <a:cubicBezTo>
                          <a:pt x="628" y="847"/>
                          <a:pt x="808" y="668"/>
                          <a:pt x="817" y="440"/>
                        </a:cubicBezTo>
                        <a:cubicBezTo>
                          <a:pt x="826" y="206"/>
                          <a:pt x="653" y="10"/>
                          <a:pt x="429" y="1"/>
                        </a:cubicBezTo>
                        <a:cubicBezTo>
                          <a:pt x="424" y="0"/>
                          <a:pt x="419" y="0"/>
                          <a:pt x="41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39"/>
                  <p:cNvSpPr/>
                  <p:nvPr/>
                </p:nvSpPr>
                <p:spPr>
                  <a:xfrm>
                    <a:off x="6957720" y="2373892"/>
                    <a:ext cx="41046" cy="42037"/>
                  </a:xfrm>
                  <a:custGeom>
                    <a:rect b="b" l="l" r="r" t="t"/>
                    <a:pathLst>
                      <a:path extrusionOk="0" h="848" w="828">
                        <a:moveTo>
                          <a:pt x="414" y="1"/>
                        </a:moveTo>
                        <a:cubicBezTo>
                          <a:pt x="199" y="1"/>
                          <a:pt x="19" y="180"/>
                          <a:pt x="10" y="408"/>
                        </a:cubicBezTo>
                        <a:cubicBezTo>
                          <a:pt x="1" y="642"/>
                          <a:pt x="174" y="839"/>
                          <a:pt x="397" y="847"/>
                        </a:cubicBezTo>
                        <a:cubicBezTo>
                          <a:pt x="403" y="847"/>
                          <a:pt x="408" y="847"/>
                          <a:pt x="413" y="847"/>
                        </a:cubicBezTo>
                        <a:cubicBezTo>
                          <a:pt x="629" y="847"/>
                          <a:pt x="808" y="669"/>
                          <a:pt x="818" y="440"/>
                        </a:cubicBezTo>
                        <a:cubicBezTo>
                          <a:pt x="827" y="207"/>
                          <a:pt x="653" y="10"/>
                          <a:pt x="430" y="1"/>
                        </a:cubicBezTo>
                        <a:cubicBezTo>
                          <a:pt x="425" y="1"/>
                          <a:pt x="420" y="1"/>
                          <a:pt x="41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39"/>
                  <p:cNvSpPr/>
                  <p:nvPr/>
                </p:nvSpPr>
                <p:spPr>
                  <a:xfrm>
                    <a:off x="6791163" y="2525925"/>
                    <a:ext cx="333970" cy="300459"/>
                  </a:xfrm>
                  <a:custGeom>
                    <a:rect b="b" l="l" r="r" t="t"/>
                    <a:pathLst>
                      <a:path extrusionOk="0" h="6061" w="6737">
                        <a:moveTo>
                          <a:pt x="113" y="0"/>
                        </a:moveTo>
                        <a:lnTo>
                          <a:pt x="59" y="2490"/>
                        </a:lnTo>
                        <a:lnTo>
                          <a:pt x="21" y="4214"/>
                        </a:lnTo>
                        <a:cubicBezTo>
                          <a:pt x="1" y="5157"/>
                          <a:pt x="688" y="5940"/>
                          <a:pt x="1553" y="5962"/>
                        </a:cubicBezTo>
                        <a:lnTo>
                          <a:pt x="2112" y="5977"/>
                        </a:lnTo>
                        <a:lnTo>
                          <a:pt x="5397" y="6060"/>
                        </a:lnTo>
                        <a:lnTo>
                          <a:pt x="6636" y="5531"/>
                        </a:lnTo>
                        <a:lnTo>
                          <a:pt x="6718" y="1718"/>
                        </a:lnTo>
                        <a:cubicBezTo>
                          <a:pt x="6736" y="863"/>
                          <a:pt x="6114" y="153"/>
                          <a:pt x="5328" y="133"/>
                        </a:cubicBezTo>
                        <a:lnTo>
                          <a:pt x="11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39"/>
                  <p:cNvSpPr/>
                  <p:nvPr/>
                </p:nvSpPr>
                <p:spPr>
                  <a:xfrm>
                    <a:off x="7114313" y="2796481"/>
                    <a:ext cx="299814" cy="13038"/>
                  </a:xfrm>
                  <a:custGeom>
                    <a:rect b="b" l="l" r="r" t="t"/>
                    <a:pathLst>
                      <a:path extrusionOk="0" h="263" w="6048">
                        <a:moveTo>
                          <a:pt x="2" y="1"/>
                        </a:moveTo>
                        <a:lnTo>
                          <a:pt x="0" y="122"/>
                        </a:lnTo>
                        <a:lnTo>
                          <a:pt x="6044" y="263"/>
                        </a:lnTo>
                        <a:lnTo>
                          <a:pt x="6048" y="141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" name="Google Shape;524;p39"/>
                  <p:cNvSpPr/>
                  <p:nvPr/>
                </p:nvSpPr>
                <p:spPr>
                  <a:xfrm>
                    <a:off x="6785363" y="2530584"/>
                    <a:ext cx="333920" cy="300459"/>
                  </a:xfrm>
                  <a:custGeom>
                    <a:rect b="b" l="l" r="r" t="t"/>
                    <a:pathLst>
                      <a:path extrusionOk="0" h="6061" w="6736">
                        <a:moveTo>
                          <a:pt x="112" y="1"/>
                        </a:moveTo>
                        <a:lnTo>
                          <a:pt x="58" y="2490"/>
                        </a:lnTo>
                        <a:lnTo>
                          <a:pt x="21" y="4215"/>
                        </a:lnTo>
                        <a:cubicBezTo>
                          <a:pt x="0" y="5158"/>
                          <a:pt x="686" y="5941"/>
                          <a:pt x="1552" y="5963"/>
                        </a:cubicBezTo>
                        <a:lnTo>
                          <a:pt x="2111" y="5976"/>
                        </a:lnTo>
                        <a:lnTo>
                          <a:pt x="5396" y="6061"/>
                        </a:lnTo>
                        <a:lnTo>
                          <a:pt x="6635" y="5531"/>
                        </a:lnTo>
                        <a:lnTo>
                          <a:pt x="6716" y="1719"/>
                        </a:lnTo>
                        <a:cubicBezTo>
                          <a:pt x="6736" y="864"/>
                          <a:pt x="6113" y="154"/>
                          <a:pt x="5326" y="134"/>
                        </a:cubicBezTo>
                        <a:lnTo>
                          <a:pt x="11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" name="Google Shape;525;p39"/>
                  <p:cNvSpPr/>
                  <p:nvPr/>
                </p:nvSpPr>
                <p:spPr>
                  <a:xfrm>
                    <a:off x="6784074" y="2530584"/>
                    <a:ext cx="281076" cy="300459"/>
                  </a:xfrm>
                  <a:custGeom>
                    <a:rect b="b" l="l" r="r" t="t"/>
                    <a:pathLst>
                      <a:path extrusionOk="0" h="6061" w="5670">
                        <a:moveTo>
                          <a:pt x="111" y="1"/>
                        </a:moveTo>
                        <a:lnTo>
                          <a:pt x="58" y="2490"/>
                        </a:lnTo>
                        <a:lnTo>
                          <a:pt x="21" y="4215"/>
                        </a:lnTo>
                        <a:cubicBezTo>
                          <a:pt x="1" y="5158"/>
                          <a:pt x="676" y="5941"/>
                          <a:pt x="1529" y="5963"/>
                        </a:cubicBezTo>
                        <a:lnTo>
                          <a:pt x="2080" y="5976"/>
                        </a:lnTo>
                        <a:lnTo>
                          <a:pt x="5313" y="6061"/>
                        </a:lnTo>
                        <a:lnTo>
                          <a:pt x="5382" y="3299"/>
                        </a:lnTo>
                        <a:cubicBezTo>
                          <a:pt x="5382" y="1093"/>
                          <a:pt x="5670" y="90"/>
                          <a:pt x="3548" y="90"/>
                        </a:cubicBezTo>
                        <a:lnTo>
                          <a:pt x="11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26" name="Google Shape;526;p39"/>
              <p:cNvGrpSpPr/>
              <p:nvPr/>
            </p:nvGrpSpPr>
            <p:grpSpPr>
              <a:xfrm flipH="1">
                <a:off x="7576903" y="1763111"/>
                <a:ext cx="1062032" cy="635116"/>
                <a:chOff x="6617547" y="1329436"/>
                <a:chExt cx="722569" cy="432110"/>
              </a:xfrm>
            </p:grpSpPr>
            <p:grpSp>
              <p:nvGrpSpPr>
                <p:cNvPr id="527" name="Google Shape;527;p39"/>
                <p:cNvGrpSpPr/>
                <p:nvPr/>
              </p:nvGrpSpPr>
              <p:grpSpPr>
                <a:xfrm>
                  <a:off x="6854197" y="1437303"/>
                  <a:ext cx="463438" cy="295104"/>
                  <a:chOff x="6854197" y="1437303"/>
                  <a:chExt cx="463438" cy="295104"/>
                </a:xfrm>
              </p:grpSpPr>
              <p:sp>
                <p:nvSpPr>
                  <p:cNvPr id="528" name="Google Shape;528;p39"/>
                  <p:cNvSpPr/>
                  <p:nvPr/>
                </p:nvSpPr>
                <p:spPr>
                  <a:xfrm>
                    <a:off x="7263055" y="1545764"/>
                    <a:ext cx="54579" cy="184410"/>
                  </a:xfrm>
                  <a:custGeom>
                    <a:rect b="b" l="l" r="r" t="t"/>
                    <a:pathLst>
                      <a:path extrusionOk="0" h="3720" w="1101">
                        <a:moveTo>
                          <a:pt x="307" y="1"/>
                        </a:moveTo>
                        <a:lnTo>
                          <a:pt x="0" y="3653"/>
                        </a:lnTo>
                        <a:lnTo>
                          <a:pt x="794" y="3719"/>
                        </a:lnTo>
                        <a:lnTo>
                          <a:pt x="1100" y="67"/>
                        </a:lnTo>
                        <a:lnTo>
                          <a:pt x="30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" name="Google Shape;529;p39"/>
                  <p:cNvSpPr/>
                  <p:nvPr/>
                </p:nvSpPr>
                <p:spPr>
                  <a:xfrm>
                    <a:off x="7194053" y="1456289"/>
                    <a:ext cx="74260" cy="273888"/>
                  </a:xfrm>
                  <a:custGeom>
                    <a:rect b="b" l="l" r="r" t="t"/>
                    <a:pathLst>
                      <a:path extrusionOk="0" h="5525" w="1498">
                        <a:moveTo>
                          <a:pt x="306" y="1"/>
                        </a:moveTo>
                        <a:lnTo>
                          <a:pt x="0" y="5458"/>
                        </a:lnTo>
                        <a:lnTo>
                          <a:pt x="1191" y="5524"/>
                        </a:lnTo>
                        <a:lnTo>
                          <a:pt x="1498" y="67"/>
                        </a:lnTo>
                        <a:lnTo>
                          <a:pt x="30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" name="Google Shape;530;p39"/>
                  <p:cNvSpPr/>
                  <p:nvPr/>
                </p:nvSpPr>
                <p:spPr>
                  <a:xfrm>
                    <a:off x="7144730" y="1507595"/>
                    <a:ext cx="54579" cy="222283"/>
                  </a:xfrm>
                  <a:custGeom>
                    <a:rect b="b" l="l" r="r" t="t"/>
                    <a:pathLst>
                      <a:path extrusionOk="0" h="4484" w="1101">
                        <a:moveTo>
                          <a:pt x="307" y="0"/>
                        </a:moveTo>
                        <a:lnTo>
                          <a:pt x="0" y="4429"/>
                        </a:lnTo>
                        <a:lnTo>
                          <a:pt x="794" y="4484"/>
                        </a:lnTo>
                        <a:lnTo>
                          <a:pt x="1100" y="55"/>
                        </a:lnTo>
                        <a:lnTo>
                          <a:pt x="30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1" name="Google Shape;531;p39"/>
                  <p:cNvSpPr/>
                  <p:nvPr/>
                </p:nvSpPr>
                <p:spPr>
                  <a:xfrm>
                    <a:off x="7050298" y="1528414"/>
                    <a:ext cx="84273" cy="203892"/>
                  </a:xfrm>
                  <a:custGeom>
                    <a:rect b="b" l="l" r="r" t="t"/>
                    <a:pathLst>
                      <a:path extrusionOk="0" h="4113" w="1700">
                        <a:moveTo>
                          <a:pt x="1184" y="1"/>
                        </a:moveTo>
                        <a:lnTo>
                          <a:pt x="1" y="154"/>
                        </a:lnTo>
                        <a:lnTo>
                          <a:pt x="517" y="4113"/>
                        </a:lnTo>
                        <a:lnTo>
                          <a:pt x="1700" y="3960"/>
                        </a:lnTo>
                        <a:lnTo>
                          <a:pt x="118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" name="Google Shape;532;p39"/>
                  <p:cNvSpPr/>
                  <p:nvPr/>
                </p:nvSpPr>
                <p:spPr>
                  <a:xfrm>
                    <a:off x="6972472" y="1437303"/>
                    <a:ext cx="93543" cy="294808"/>
                  </a:xfrm>
                  <a:custGeom>
                    <a:rect b="b" l="l" r="r" t="t"/>
                    <a:pathLst>
                      <a:path extrusionOk="0" h="5947" w="1887">
                        <a:moveTo>
                          <a:pt x="1186" y="1"/>
                        </a:moveTo>
                        <a:lnTo>
                          <a:pt x="0" y="144"/>
                        </a:lnTo>
                        <a:lnTo>
                          <a:pt x="701" y="5946"/>
                        </a:lnTo>
                        <a:lnTo>
                          <a:pt x="1886" y="5802"/>
                        </a:lnTo>
                        <a:lnTo>
                          <a:pt x="118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" name="Google Shape;533;p39"/>
                  <p:cNvSpPr/>
                  <p:nvPr/>
                </p:nvSpPr>
                <p:spPr>
                  <a:xfrm>
                    <a:off x="6923150" y="1479736"/>
                    <a:ext cx="73863" cy="251580"/>
                  </a:xfrm>
                  <a:custGeom>
                    <a:rect b="b" l="l" r="r" t="t"/>
                    <a:pathLst>
                      <a:path extrusionOk="0" h="5075" w="1490">
                        <a:moveTo>
                          <a:pt x="788" y="1"/>
                        </a:moveTo>
                        <a:lnTo>
                          <a:pt x="1" y="112"/>
                        </a:lnTo>
                        <a:lnTo>
                          <a:pt x="701" y="5074"/>
                        </a:lnTo>
                        <a:lnTo>
                          <a:pt x="1489" y="4962"/>
                        </a:lnTo>
                        <a:lnTo>
                          <a:pt x="78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" name="Google Shape;534;p39"/>
                  <p:cNvSpPr/>
                  <p:nvPr/>
                </p:nvSpPr>
                <p:spPr>
                  <a:xfrm>
                    <a:off x="6854197" y="1459263"/>
                    <a:ext cx="93444" cy="273144"/>
                  </a:xfrm>
                  <a:custGeom>
                    <a:rect b="b" l="l" r="r" t="t"/>
                    <a:pathLst>
                      <a:path extrusionOk="0" h="5510" w="1885">
                        <a:moveTo>
                          <a:pt x="1184" y="0"/>
                        </a:moveTo>
                        <a:lnTo>
                          <a:pt x="0" y="154"/>
                        </a:lnTo>
                        <a:lnTo>
                          <a:pt x="701" y="5509"/>
                        </a:lnTo>
                        <a:lnTo>
                          <a:pt x="1884" y="5354"/>
                        </a:lnTo>
                        <a:lnTo>
                          <a:pt x="118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35" name="Google Shape;535;p39"/>
                <p:cNvGrpSpPr/>
                <p:nvPr/>
              </p:nvGrpSpPr>
              <p:grpSpPr>
                <a:xfrm>
                  <a:off x="6652013" y="1329436"/>
                  <a:ext cx="229521" cy="403074"/>
                  <a:chOff x="6522150" y="1329350"/>
                  <a:chExt cx="115750" cy="203275"/>
                </a:xfrm>
              </p:grpSpPr>
              <p:sp>
                <p:nvSpPr>
                  <p:cNvPr id="536" name="Google Shape;536;p39"/>
                  <p:cNvSpPr/>
                  <p:nvPr/>
                </p:nvSpPr>
                <p:spPr>
                  <a:xfrm>
                    <a:off x="6560975" y="1329350"/>
                    <a:ext cx="40150" cy="167575"/>
                  </a:xfrm>
                  <a:custGeom>
                    <a:rect b="b" l="l" r="r" t="t"/>
                    <a:pathLst>
                      <a:path extrusionOk="0" h="6703" w="1606">
                        <a:moveTo>
                          <a:pt x="962" y="1"/>
                        </a:moveTo>
                        <a:cubicBezTo>
                          <a:pt x="747" y="2248"/>
                          <a:pt x="426" y="4486"/>
                          <a:pt x="0" y="6702"/>
                        </a:cubicBezTo>
                        <a:lnTo>
                          <a:pt x="721" y="6503"/>
                        </a:lnTo>
                        <a:cubicBezTo>
                          <a:pt x="1518" y="4443"/>
                          <a:pt x="1605" y="2115"/>
                          <a:pt x="96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7" name="Google Shape;537;p39"/>
                  <p:cNvSpPr/>
                  <p:nvPr/>
                </p:nvSpPr>
                <p:spPr>
                  <a:xfrm>
                    <a:off x="6535825" y="1347425"/>
                    <a:ext cx="43400" cy="138450"/>
                  </a:xfrm>
                  <a:custGeom>
                    <a:rect b="b" l="l" r="r" t="t"/>
                    <a:pathLst>
                      <a:path extrusionOk="0" h="5538" w="1736">
                        <a:moveTo>
                          <a:pt x="964" y="0"/>
                        </a:moveTo>
                        <a:lnTo>
                          <a:pt x="964" y="0"/>
                        </a:lnTo>
                        <a:cubicBezTo>
                          <a:pt x="159" y="1618"/>
                          <a:pt x="0" y="3547"/>
                          <a:pt x="530" y="5275"/>
                        </a:cubicBezTo>
                        <a:lnTo>
                          <a:pt x="1212" y="5538"/>
                        </a:lnTo>
                        <a:cubicBezTo>
                          <a:pt x="1736" y="3742"/>
                          <a:pt x="706" y="1715"/>
                          <a:pt x="96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8" name="Google Shape;538;p39"/>
                  <p:cNvSpPr/>
                  <p:nvPr/>
                </p:nvSpPr>
                <p:spPr>
                  <a:xfrm>
                    <a:off x="6575000" y="1374225"/>
                    <a:ext cx="62900" cy="113775"/>
                  </a:xfrm>
                  <a:custGeom>
                    <a:rect b="b" l="l" r="r" t="t"/>
                    <a:pathLst>
                      <a:path extrusionOk="0" h="4551" w="2516">
                        <a:moveTo>
                          <a:pt x="2516" y="1"/>
                        </a:moveTo>
                        <a:cubicBezTo>
                          <a:pt x="1463" y="1178"/>
                          <a:pt x="841" y="780"/>
                          <a:pt x="458" y="2739"/>
                        </a:cubicBezTo>
                        <a:cubicBezTo>
                          <a:pt x="381" y="3127"/>
                          <a:pt x="1" y="4551"/>
                          <a:pt x="471" y="4551"/>
                        </a:cubicBezTo>
                        <a:cubicBezTo>
                          <a:pt x="478" y="4551"/>
                          <a:pt x="486" y="4550"/>
                          <a:pt x="494" y="4549"/>
                        </a:cubicBezTo>
                        <a:cubicBezTo>
                          <a:pt x="1004" y="4503"/>
                          <a:pt x="1192" y="2984"/>
                          <a:pt x="1450" y="2231"/>
                        </a:cubicBezTo>
                        <a:cubicBezTo>
                          <a:pt x="1800" y="1216"/>
                          <a:pt x="2220" y="737"/>
                          <a:pt x="251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" name="Google Shape;539;p39"/>
                  <p:cNvSpPr/>
                  <p:nvPr/>
                </p:nvSpPr>
                <p:spPr>
                  <a:xfrm>
                    <a:off x="6560775" y="1365525"/>
                    <a:ext cx="40400" cy="115000"/>
                  </a:xfrm>
                  <a:custGeom>
                    <a:rect b="b" l="l" r="r" t="t"/>
                    <a:pathLst>
                      <a:path extrusionOk="0" h="4600" w="1616">
                        <a:moveTo>
                          <a:pt x="525" y="0"/>
                        </a:moveTo>
                        <a:lnTo>
                          <a:pt x="525" y="0"/>
                        </a:lnTo>
                        <a:cubicBezTo>
                          <a:pt x="434" y="502"/>
                          <a:pt x="498" y="1019"/>
                          <a:pt x="571" y="1524"/>
                        </a:cubicBezTo>
                        <a:cubicBezTo>
                          <a:pt x="644" y="2029"/>
                          <a:pt x="727" y="2540"/>
                          <a:pt x="674" y="3048"/>
                        </a:cubicBezTo>
                        <a:cubicBezTo>
                          <a:pt x="620" y="3555"/>
                          <a:pt x="410" y="4070"/>
                          <a:pt x="0" y="4375"/>
                        </a:cubicBezTo>
                        <a:lnTo>
                          <a:pt x="991" y="4599"/>
                        </a:lnTo>
                        <a:cubicBezTo>
                          <a:pt x="1465" y="3927"/>
                          <a:pt x="1616" y="3037"/>
                          <a:pt x="1390" y="2245"/>
                        </a:cubicBezTo>
                        <a:cubicBezTo>
                          <a:pt x="1163" y="1447"/>
                          <a:pt x="629" y="824"/>
                          <a:pt x="52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" name="Google Shape;540;p39"/>
                  <p:cNvSpPr/>
                  <p:nvPr/>
                </p:nvSpPr>
                <p:spPr>
                  <a:xfrm>
                    <a:off x="6522150" y="1365525"/>
                    <a:ext cx="41900" cy="122475"/>
                  </a:xfrm>
                  <a:custGeom>
                    <a:rect b="b" l="l" r="r" t="t"/>
                    <a:pathLst>
                      <a:path extrusionOk="0" h="4899" w="1676">
                        <a:moveTo>
                          <a:pt x="486" y="0"/>
                        </a:moveTo>
                        <a:lnTo>
                          <a:pt x="486" y="0"/>
                        </a:lnTo>
                        <a:cubicBezTo>
                          <a:pt x="1" y="2037"/>
                          <a:pt x="372" y="3631"/>
                          <a:pt x="1055" y="4899"/>
                        </a:cubicBezTo>
                        <a:lnTo>
                          <a:pt x="1676" y="4803"/>
                        </a:lnTo>
                        <a:cubicBezTo>
                          <a:pt x="1676" y="4803"/>
                          <a:pt x="970" y="1378"/>
                          <a:pt x="48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" name="Google Shape;541;p39"/>
                  <p:cNvSpPr/>
                  <p:nvPr/>
                </p:nvSpPr>
                <p:spPr>
                  <a:xfrm>
                    <a:off x="6531250" y="1464600"/>
                    <a:ext cx="73675" cy="68025"/>
                  </a:xfrm>
                  <a:custGeom>
                    <a:rect b="b" l="l" r="r" t="t"/>
                    <a:pathLst>
                      <a:path extrusionOk="0" h="2721" w="2947">
                        <a:moveTo>
                          <a:pt x="194" y="0"/>
                        </a:moveTo>
                        <a:cubicBezTo>
                          <a:pt x="85" y="0"/>
                          <a:pt x="0" y="94"/>
                          <a:pt x="14" y="203"/>
                        </a:cubicBezTo>
                        <a:lnTo>
                          <a:pt x="320" y="2562"/>
                        </a:lnTo>
                        <a:cubicBezTo>
                          <a:pt x="332" y="2653"/>
                          <a:pt x="409" y="2720"/>
                          <a:pt x="499" y="2720"/>
                        </a:cubicBezTo>
                        <a:lnTo>
                          <a:pt x="2385" y="2720"/>
                        </a:lnTo>
                        <a:cubicBezTo>
                          <a:pt x="2474" y="2720"/>
                          <a:pt x="2550" y="2655"/>
                          <a:pt x="2563" y="2568"/>
                        </a:cubicBezTo>
                        <a:lnTo>
                          <a:pt x="2728" y="1503"/>
                        </a:lnTo>
                        <a:lnTo>
                          <a:pt x="2930" y="207"/>
                        </a:lnTo>
                        <a:cubicBezTo>
                          <a:pt x="2946" y="98"/>
                          <a:pt x="2863" y="0"/>
                          <a:pt x="27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2" name="Google Shape;542;p39"/>
                  <p:cNvSpPr/>
                  <p:nvPr/>
                </p:nvSpPr>
                <p:spPr>
                  <a:xfrm>
                    <a:off x="6559600" y="1464600"/>
                    <a:ext cx="45475" cy="52200"/>
                  </a:xfrm>
                  <a:custGeom>
                    <a:rect b="b" l="l" r="r" t="t"/>
                    <a:pathLst>
                      <a:path extrusionOk="0" h="2088" w="1819">
                        <a:moveTo>
                          <a:pt x="0" y="0"/>
                        </a:moveTo>
                        <a:cubicBezTo>
                          <a:pt x="434" y="1130"/>
                          <a:pt x="1006" y="1749"/>
                          <a:pt x="1515" y="2088"/>
                        </a:cubicBezTo>
                        <a:lnTo>
                          <a:pt x="1795" y="287"/>
                        </a:lnTo>
                        <a:cubicBezTo>
                          <a:pt x="1818" y="135"/>
                          <a:pt x="1701" y="0"/>
                          <a:pt x="154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43" name="Google Shape;543;p39"/>
                <p:cNvSpPr/>
                <p:nvPr/>
              </p:nvSpPr>
              <p:spPr>
                <a:xfrm>
                  <a:off x="6617547" y="1718320"/>
                  <a:ext cx="722569" cy="43227"/>
                </a:xfrm>
                <a:custGeom>
                  <a:rect b="b" l="l" r="r" t="t"/>
                  <a:pathLst>
                    <a:path extrusionOk="0" h="872" w="14576">
                      <a:moveTo>
                        <a:pt x="0" y="1"/>
                      </a:moveTo>
                      <a:lnTo>
                        <a:pt x="0" y="872"/>
                      </a:lnTo>
                      <a:lnTo>
                        <a:pt x="14576" y="872"/>
                      </a:lnTo>
                      <a:lnTo>
                        <a:pt x="145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4" name="Google Shape;544;p39"/>
              <p:cNvSpPr/>
              <p:nvPr/>
            </p:nvSpPr>
            <p:spPr>
              <a:xfrm flipH="1">
                <a:off x="7659463" y="4308542"/>
                <a:ext cx="474083" cy="400035"/>
              </a:xfrm>
              <a:custGeom>
                <a:rect b="b" l="l" r="r" t="t"/>
                <a:pathLst>
                  <a:path extrusionOk="0" h="4511" w="5346">
                    <a:moveTo>
                      <a:pt x="1644" y="888"/>
                    </a:moveTo>
                    <a:cubicBezTo>
                      <a:pt x="1644" y="888"/>
                      <a:pt x="218" y="2593"/>
                      <a:pt x="83" y="3787"/>
                    </a:cubicBezTo>
                    <a:cubicBezTo>
                      <a:pt x="1" y="4510"/>
                      <a:pt x="1038" y="4474"/>
                      <a:pt x="2242" y="4466"/>
                    </a:cubicBezTo>
                    <a:lnTo>
                      <a:pt x="4924" y="4445"/>
                    </a:lnTo>
                    <a:cubicBezTo>
                      <a:pt x="5226" y="4443"/>
                      <a:pt x="5345" y="4050"/>
                      <a:pt x="5094" y="3881"/>
                    </a:cubicBezTo>
                    <a:cubicBezTo>
                      <a:pt x="4984" y="3808"/>
                      <a:pt x="4826" y="3758"/>
                      <a:pt x="4598" y="3753"/>
                    </a:cubicBezTo>
                    <a:cubicBezTo>
                      <a:pt x="4598" y="3753"/>
                      <a:pt x="4009" y="3207"/>
                      <a:pt x="2613" y="2649"/>
                    </a:cubicBezTo>
                    <a:cubicBezTo>
                      <a:pt x="2613" y="2649"/>
                      <a:pt x="2483" y="1018"/>
                      <a:pt x="3067" y="0"/>
                    </a:cubicBez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9"/>
              <p:cNvSpPr/>
              <p:nvPr/>
            </p:nvSpPr>
            <p:spPr>
              <a:xfrm flipH="1">
                <a:off x="7564221" y="3768486"/>
                <a:ext cx="535539" cy="791558"/>
              </a:xfrm>
              <a:custGeom>
                <a:rect b="b" l="l" r="r" t="t"/>
                <a:pathLst>
                  <a:path extrusionOk="0" h="8926" w="6039">
                    <a:moveTo>
                      <a:pt x="1" y="8925"/>
                    </a:moveTo>
                    <a:lnTo>
                      <a:pt x="3368" y="1"/>
                    </a:lnTo>
                    <a:lnTo>
                      <a:pt x="6039" y="1"/>
                    </a:lnTo>
                    <a:lnTo>
                      <a:pt x="2232" y="8739"/>
                    </a:ln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9"/>
              <p:cNvSpPr/>
              <p:nvPr/>
            </p:nvSpPr>
            <p:spPr>
              <a:xfrm flipH="1">
                <a:off x="7457278" y="2930734"/>
                <a:ext cx="343812" cy="837849"/>
              </a:xfrm>
              <a:custGeom>
                <a:rect b="b" l="l" r="r" t="t"/>
                <a:pathLst>
                  <a:path extrusionOk="0" h="9448" w="3877">
                    <a:moveTo>
                      <a:pt x="2671" y="9448"/>
                    </a:moveTo>
                    <a:lnTo>
                      <a:pt x="3877" y="0"/>
                    </a:lnTo>
                    <a:lnTo>
                      <a:pt x="3877" y="0"/>
                    </a:lnTo>
                    <a:cubicBezTo>
                      <a:pt x="2272" y="0"/>
                      <a:pt x="923" y="1208"/>
                      <a:pt x="745" y="2802"/>
                    </a:cubicBezTo>
                    <a:lnTo>
                      <a:pt x="0" y="9448"/>
                    </a:ln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9"/>
              <p:cNvSpPr/>
              <p:nvPr/>
            </p:nvSpPr>
            <p:spPr>
              <a:xfrm flipH="1">
                <a:off x="7959023" y="4549572"/>
                <a:ext cx="183124" cy="155190"/>
              </a:xfrm>
              <a:custGeom>
                <a:rect b="b" l="l" r="r" t="t"/>
                <a:pathLst>
                  <a:path extrusionOk="0" h="1750" w="2065">
                    <a:moveTo>
                      <a:pt x="522" y="1"/>
                    </a:moveTo>
                    <a:cubicBezTo>
                      <a:pt x="1808" y="1"/>
                      <a:pt x="2064" y="1750"/>
                      <a:pt x="2064" y="1750"/>
                    </a:cubicBezTo>
                    <a:lnTo>
                      <a:pt x="1" y="1750"/>
                    </a:lnTo>
                    <a:cubicBezTo>
                      <a:pt x="1" y="693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9"/>
              <p:cNvSpPr/>
              <p:nvPr/>
            </p:nvSpPr>
            <p:spPr>
              <a:xfrm flipH="1">
                <a:off x="7650244" y="4559948"/>
                <a:ext cx="252206" cy="144814"/>
              </a:xfrm>
              <a:custGeom>
                <a:rect b="b" l="l" r="r" t="t"/>
                <a:pathLst>
                  <a:path extrusionOk="0" h="1633" w="2844">
                    <a:moveTo>
                      <a:pt x="454" y="0"/>
                    </a:moveTo>
                    <a:cubicBezTo>
                      <a:pt x="726" y="398"/>
                      <a:pt x="0" y="1633"/>
                      <a:pt x="0" y="1633"/>
                    </a:cubicBezTo>
                    <a:lnTo>
                      <a:pt x="2843" y="1633"/>
                    </a:lnTo>
                    <a:cubicBezTo>
                      <a:pt x="2780" y="665"/>
                      <a:pt x="454" y="0"/>
                      <a:pt x="4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 flipH="1">
                <a:off x="7808977" y="4621846"/>
                <a:ext cx="333171" cy="82916"/>
              </a:xfrm>
              <a:custGeom>
                <a:rect b="b" l="l" r="r" t="t"/>
                <a:pathLst>
                  <a:path extrusionOk="0" h="935" w="3757">
                    <a:moveTo>
                      <a:pt x="1" y="935"/>
                    </a:moveTo>
                    <a:lnTo>
                      <a:pt x="3590" y="935"/>
                    </a:lnTo>
                    <a:lnTo>
                      <a:pt x="3756" y="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 flipH="1">
                <a:off x="7258372" y="3264168"/>
                <a:ext cx="353390" cy="672549"/>
              </a:xfrm>
              <a:custGeom>
                <a:rect b="b" l="l" r="r" t="t"/>
                <a:pathLst>
                  <a:path extrusionOk="0" h="7584" w="3985">
                    <a:moveTo>
                      <a:pt x="3074" y="0"/>
                    </a:moveTo>
                    <a:lnTo>
                      <a:pt x="3985" y="7583"/>
                    </a:lnTo>
                    <a:lnTo>
                      <a:pt x="1742" y="758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9"/>
              <p:cNvSpPr/>
              <p:nvPr/>
            </p:nvSpPr>
            <p:spPr>
              <a:xfrm flipH="1">
                <a:off x="6953848" y="4132248"/>
                <a:ext cx="483306" cy="572784"/>
              </a:xfrm>
              <a:custGeom>
                <a:rect b="b" l="l" r="r" t="t"/>
                <a:pathLst>
                  <a:path extrusionOk="0" h="6459" w="5450">
                    <a:moveTo>
                      <a:pt x="5260" y="5964"/>
                    </a:moveTo>
                    <a:cubicBezTo>
                      <a:pt x="5450" y="6139"/>
                      <a:pt x="5311" y="6458"/>
                      <a:pt x="5053" y="6456"/>
                    </a:cubicBezTo>
                    <a:cubicBezTo>
                      <a:pt x="4469" y="6453"/>
                      <a:pt x="3297" y="6443"/>
                      <a:pt x="2462" y="6437"/>
                    </a:cubicBezTo>
                    <a:cubicBezTo>
                      <a:pt x="2113" y="6434"/>
                      <a:pt x="1780" y="6433"/>
                      <a:pt x="1487" y="6416"/>
                    </a:cubicBezTo>
                    <a:cubicBezTo>
                      <a:pt x="1405" y="6410"/>
                      <a:pt x="1327" y="6405"/>
                      <a:pt x="1253" y="6395"/>
                    </a:cubicBezTo>
                    <a:cubicBezTo>
                      <a:pt x="702" y="6337"/>
                      <a:pt x="349" y="6180"/>
                      <a:pt x="403" y="5754"/>
                    </a:cubicBezTo>
                    <a:cubicBezTo>
                      <a:pt x="454" y="5357"/>
                      <a:pt x="446" y="5002"/>
                      <a:pt x="413" y="4707"/>
                    </a:cubicBezTo>
                    <a:cubicBezTo>
                      <a:pt x="407" y="4647"/>
                      <a:pt x="399" y="4589"/>
                      <a:pt x="390" y="4534"/>
                    </a:cubicBezTo>
                    <a:cubicBezTo>
                      <a:pt x="323" y="4087"/>
                      <a:pt x="0" y="0"/>
                      <a:pt x="0" y="0"/>
                    </a:cubicBezTo>
                    <a:lnTo>
                      <a:pt x="2175" y="2223"/>
                    </a:lnTo>
                    <a:lnTo>
                      <a:pt x="2333" y="4405"/>
                    </a:lnTo>
                    <a:cubicBezTo>
                      <a:pt x="3662" y="4961"/>
                      <a:pt x="4730" y="5788"/>
                      <a:pt x="4730" y="5788"/>
                    </a:cubicBezTo>
                    <a:cubicBezTo>
                      <a:pt x="4994" y="5797"/>
                      <a:pt x="5158" y="5869"/>
                      <a:pt x="5260" y="5964"/>
                    </a:cubicBez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9"/>
              <p:cNvSpPr/>
              <p:nvPr/>
            </p:nvSpPr>
            <p:spPr>
              <a:xfrm flipH="1">
                <a:off x="7230263" y="3936622"/>
                <a:ext cx="227109" cy="613045"/>
              </a:xfrm>
              <a:custGeom>
                <a:rect b="b" l="l" r="r" t="t"/>
                <a:pathLst>
                  <a:path extrusionOk="0" h="6913" w="2561">
                    <a:moveTo>
                      <a:pt x="2561" y="6611"/>
                    </a:moveTo>
                    <a:lnTo>
                      <a:pt x="2244" y="0"/>
                    </a:lnTo>
                    <a:lnTo>
                      <a:pt x="1" y="0"/>
                    </a:lnTo>
                    <a:lnTo>
                      <a:pt x="641" y="6913"/>
                    </a:ln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 flipH="1">
                <a:off x="7236028" y="4549572"/>
                <a:ext cx="188888" cy="155190"/>
              </a:xfrm>
              <a:custGeom>
                <a:rect b="b" l="l" r="r" t="t"/>
                <a:pathLst>
                  <a:path extrusionOk="0" h="1750" w="2130">
                    <a:moveTo>
                      <a:pt x="275" y="1"/>
                    </a:moveTo>
                    <a:cubicBezTo>
                      <a:pt x="1562" y="1"/>
                      <a:pt x="2129" y="1750"/>
                      <a:pt x="2129" y="1750"/>
                    </a:cubicBezTo>
                    <a:lnTo>
                      <a:pt x="66" y="1750"/>
                    </a:lnTo>
                    <a:cubicBezTo>
                      <a:pt x="1" y="591"/>
                      <a:pt x="275" y="1"/>
                      <a:pt x="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 flipH="1">
                <a:off x="6941970" y="4559948"/>
                <a:ext cx="225247" cy="144814"/>
              </a:xfrm>
              <a:custGeom>
                <a:rect b="b" l="l" r="r" t="t"/>
                <a:pathLst>
                  <a:path extrusionOk="0" h="1633" w="2540">
                    <a:moveTo>
                      <a:pt x="164" y="0"/>
                    </a:moveTo>
                    <a:cubicBezTo>
                      <a:pt x="507" y="398"/>
                      <a:pt x="1" y="1633"/>
                      <a:pt x="1" y="1633"/>
                    </a:cubicBezTo>
                    <a:lnTo>
                      <a:pt x="2540" y="1633"/>
                    </a:lnTo>
                    <a:cubicBezTo>
                      <a:pt x="2304" y="665"/>
                      <a:pt x="164" y="0"/>
                      <a:pt x="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 flipH="1">
                <a:off x="7088465" y="4621846"/>
                <a:ext cx="330688" cy="82916"/>
              </a:xfrm>
              <a:custGeom>
                <a:rect b="b" l="l" r="r" t="t"/>
                <a:pathLst>
                  <a:path extrusionOk="0" h="935" w="3729">
                    <a:moveTo>
                      <a:pt x="1" y="935"/>
                    </a:moveTo>
                    <a:lnTo>
                      <a:pt x="3729" y="935"/>
                    </a:lnTo>
                    <a:lnTo>
                      <a:pt x="3729" y="1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 flipH="1">
                <a:off x="7122961" y="2156566"/>
                <a:ext cx="315080" cy="476655"/>
              </a:xfrm>
              <a:custGeom>
                <a:rect b="b" l="l" r="r" t="t"/>
                <a:pathLst>
                  <a:path extrusionOk="0" h="5375" w="3553">
                    <a:moveTo>
                      <a:pt x="2070" y="4806"/>
                    </a:moveTo>
                    <a:cubicBezTo>
                      <a:pt x="1888" y="5165"/>
                      <a:pt x="1526" y="5366"/>
                      <a:pt x="1152" y="5372"/>
                    </a:cubicBezTo>
                    <a:cubicBezTo>
                      <a:pt x="955" y="5374"/>
                      <a:pt x="754" y="5322"/>
                      <a:pt x="574" y="5207"/>
                    </a:cubicBezTo>
                    <a:cubicBezTo>
                      <a:pt x="168" y="4952"/>
                      <a:pt x="0" y="4466"/>
                      <a:pt x="122" y="4032"/>
                    </a:cubicBezTo>
                    <a:cubicBezTo>
                      <a:pt x="154" y="3918"/>
                      <a:pt x="206" y="3807"/>
                      <a:pt x="279" y="3705"/>
                    </a:cubicBezTo>
                    <a:lnTo>
                      <a:pt x="2919" y="6"/>
                    </a:lnTo>
                    <a:lnTo>
                      <a:pt x="2922" y="0"/>
                    </a:lnTo>
                    <a:lnTo>
                      <a:pt x="3552" y="341"/>
                    </a:lnTo>
                    <a:cubicBezTo>
                      <a:pt x="3552" y="341"/>
                      <a:pt x="3283" y="2437"/>
                      <a:pt x="2070" y="4806"/>
                    </a:cubicBez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 flipH="1">
                <a:off x="6893021" y="2128011"/>
                <a:ext cx="119186" cy="50370"/>
              </a:xfrm>
              <a:custGeom>
                <a:rect b="b" l="l" r="r" t="t"/>
                <a:pathLst>
                  <a:path extrusionOk="0" h="568" w="1344">
                    <a:moveTo>
                      <a:pt x="1288" y="239"/>
                    </a:moveTo>
                    <a:lnTo>
                      <a:pt x="800" y="532"/>
                    </a:lnTo>
                    <a:lnTo>
                      <a:pt x="1" y="568"/>
                    </a:lnTo>
                    <a:lnTo>
                      <a:pt x="227" y="149"/>
                    </a:lnTo>
                    <a:lnTo>
                      <a:pt x="632" y="207"/>
                    </a:lnTo>
                    <a:lnTo>
                      <a:pt x="1182" y="18"/>
                    </a:lnTo>
                    <a:cubicBezTo>
                      <a:pt x="1231" y="1"/>
                      <a:pt x="1286" y="20"/>
                      <a:pt x="1315" y="64"/>
                    </a:cubicBezTo>
                    <a:lnTo>
                      <a:pt x="1326" y="80"/>
                    </a:lnTo>
                    <a:cubicBezTo>
                      <a:pt x="1337" y="99"/>
                      <a:pt x="1344" y="121"/>
                      <a:pt x="1343" y="141"/>
                    </a:cubicBezTo>
                    <a:cubicBezTo>
                      <a:pt x="1343" y="180"/>
                      <a:pt x="1323" y="218"/>
                      <a:pt x="1288" y="239"/>
                    </a:cubicBez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 flipH="1">
                <a:off x="6876970" y="2139184"/>
                <a:ext cx="171862" cy="70323"/>
              </a:xfrm>
              <a:custGeom>
                <a:rect b="b" l="l" r="r" t="t"/>
                <a:pathLst>
                  <a:path extrusionOk="0" h="793" w="1938">
                    <a:moveTo>
                      <a:pt x="1857" y="290"/>
                    </a:moveTo>
                    <a:lnTo>
                      <a:pt x="1069" y="717"/>
                    </a:lnTo>
                    <a:lnTo>
                      <a:pt x="954" y="779"/>
                    </a:lnTo>
                    <a:lnTo>
                      <a:pt x="106" y="793"/>
                    </a:lnTo>
                    <a:lnTo>
                      <a:pt x="1" y="254"/>
                    </a:lnTo>
                    <a:lnTo>
                      <a:pt x="1015" y="309"/>
                    </a:lnTo>
                    <a:lnTo>
                      <a:pt x="1729" y="18"/>
                    </a:lnTo>
                    <a:cubicBezTo>
                      <a:pt x="1771" y="1"/>
                      <a:pt x="1817" y="3"/>
                      <a:pt x="1857" y="23"/>
                    </a:cubicBezTo>
                    <a:cubicBezTo>
                      <a:pt x="1872" y="33"/>
                      <a:pt x="1887" y="43"/>
                      <a:pt x="1899" y="57"/>
                    </a:cubicBezTo>
                    <a:cubicBezTo>
                      <a:pt x="1923" y="84"/>
                      <a:pt x="1935" y="117"/>
                      <a:pt x="1936" y="151"/>
                    </a:cubicBezTo>
                    <a:cubicBezTo>
                      <a:pt x="1938" y="206"/>
                      <a:pt x="1911" y="261"/>
                      <a:pt x="1857" y="290"/>
                    </a:cubicBez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 flipH="1">
                <a:off x="6876970" y="2152575"/>
                <a:ext cx="127788" cy="50282"/>
              </a:xfrm>
              <a:custGeom>
                <a:rect b="b" l="l" r="r" t="t"/>
                <a:pathLst>
                  <a:path extrusionOk="0" h="567" w="1441">
                    <a:moveTo>
                      <a:pt x="1360" y="139"/>
                    </a:moveTo>
                    <a:lnTo>
                      <a:pt x="572" y="566"/>
                    </a:lnTo>
                    <a:lnTo>
                      <a:pt x="0" y="487"/>
                    </a:lnTo>
                    <a:lnTo>
                      <a:pt x="606" y="426"/>
                    </a:lnTo>
                    <a:lnTo>
                      <a:pt x="1439" y="0"/>
                    </a:lnTo>
                    <a:cubicBezTo>
                      <a:pt x="1441" y="55"/>
                      <a:pt x="1414" y="110"/>
                      <a:pt x="1360" y="139"/>
                    </a:cubicBez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 flipH="1">
                <a:off x="6860031" y="2168626"/>
                <a:ext cx="217887" cy="100297"/>
              </a:xfrm>
              <a:custGeom>
                <a:rect b="b" l="l" r="r" t="t"/>
                <a:pathLst>
                  <a:path extrusionOk="0" h="1131" w="2457">
                    <a:moveTo>
                      <a:pt x="2427" y="249"/>
                    </a:moveTo>
                    <a:cubicBezTo>
                      <a:pt x="2415" y="271"/>
                      <a:pt x="2399" y="289"/>
                      <a:pt x="2376" y="304"/>
                    </a:cubicBezTo>
                    <a:lnTo>
                      <a:pt x="2293" y="362"/>
                    </a:lnTo>
                    <a:lnTo>
                      <a:pt x="1844" y="669"/>
                    </a:lnTo>
                    <a:lnTo>
                      <a:pt x="1423" y="828"/>
                    </a:lnTo>
                    <a:lnTo>
                      <a:pt x="626" y="1131"/>
                    </a:lnTo>
                    <a:lnTo>
                      <a:pt x="1" y="191"/>
                    </a:lnTo>
                    <a:lnTo>
                      <a:pt x="1426" y="390"/>
                    </a:lnTo>
                    <a:lnTo>
                      <a:pt x="2227" y="26"/>
                    </a:lnTo>
                    <a:cubicBezTo>
                      <a:pt x="2292" y="0"/>
                      <a:pt x="2366" y="18"/>
                      <a:pt x="2411" y="72"/>
                    </a:cubicBezTo>
                    <a:cubicBezTo>
                      <a:pt x="2453" y="125"/>
                      <a:pt x="2456" y="194"/>
                      <a:pt x="2427" y="249"/>
                    </a:cubicBez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 flipH="1">
                <a:off x="6879986" y="2204364"/>
                <a:ext cx="118743" cy="37689"/>
              </a:xfrm>
              <a:custGeom>
                <a:rect b="b" l="l" r="r" t="t"/>
                <a:pathLst>
                  <a:path extrusionOk="0" h="425" w="1339">
                    <a:moveTo>
                      <a:pt x="1338" y="1"/>
                    </a:moveTo>
                    <a:lnTo>
                      <a:pt x="951" y="266"/>
                    </a:lnTo>
                    <a:lnTo>
                      <a:pt x="530" y="425"/>
                    </a:lnTo>
                    <a:lnTo>
                      <a:pt x="1" y="209"/>
                    </a:lnTo>
                    <a:lnTo>
                      <a:pt x="696" y="200"/>
                    </a:ln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 flipH="1">
                <a:off x="6874753" y="2208354"/>
                <a:ext cx="147741" cy="60568"/>
              </a:xfrm>
              <a:custGeom>
                <a:rect b="b" l="l" r="r" t="t"/>
                <a:pathLst>
                  <a:path extrusionOk="0" h="683" w="1666">
                    <a:moveTo>
                      <a:pt x="0" y="683"/>
                    </a:moveTo>
                    <a:lnTo>
                      <a:pt x="1008" y="596"/>
                    </a:lnTo>
                    <a:lnTo>
                      <a:pt x="1596" y="223"/>
                    </a:lnTo>
                    <a:cubicBezTo>
                      <a:pt x="1651" y="189"/>
                      <a:pt x="1666" y="117"/>
                      <a:pt x="1629" y="64"/>
                    </a:cubicBezTo>
                    <a:cubicBezTo>
                      <a:pt x="1598" y="17"/>
                      <a:pt x="1536" y="0"/>
                      <a:pt x="1485" y="25"/>
                    </a:cubicBezTo>
                    <a:lnTo>
                      <a:pt x="1015" y="256"/>
                    </a:lnTo>
                    <a:lnTo>
                      <a:pt x="269" y="164"/>
                    </a:ln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 flipH="1">
                <a:off x="6953587" y="2073384"/>
                <a:ext cx="225602" cy="88325"/>
              </a:xfrm>
              <a:custGeom>
                <a:rect b="b" l="l" r="r" t="t"/>
                <a:pathLst>
                  <a:path extrusionOk="0" h="996" w="2544">
                    <a:moveTo>
                      <a:pt x="2495" y="267"/>
                    </a:moveTo>
                    <a:cubicBezTo>
                      <a:pt x="2471" y="312"/>
                      <a:pt x="2430" y="345"/>
                      <a:pt x="2380" y="355"/>
                    </a:cubicBezTo>
                    <a:lnTo>
                      <a:pt x="1741" y="493"/>
                    </a:lnTo>
                    <a:lnTo>
                      <a:pt x="1471" y="995"/>
                    </a:lnTo>
                    <a:lnTo>
                      <a:pt x="1" y="940"/>
                    </a:lnTo>
                    <a:cubicBezTo>
                      <a:pt x="233" y="445"/>
                      <a:pt x="716" y="115"/>
                      <a:pt x="1262" y="80"/>
                    </a:cubicBezTo>
                    <a:lnTo>
                      <a:pt x="2328" y="10"/>
                    </a:lnTo>
                    <a:cubicBezTo>
                      <a:pt x="2450" y="1"/>
                      <a:pt x="2543" y="116"/>
                      <a:pt x="2509" y="233"/>
                    </a:cubicBezTo>
                    <a:cubicBezTo>
                      <a:pt x="2506" y="245"/>
                      <a:pt x="2501" y="257"/>
                      <a:pt x="2495" y="267"/>
                    </a:cubicBez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 flipH="1">
                <a:off x="6990921" y="2110896"/>
                <a:ext cx="190041" cy="157762"/>
              </a:xfrm>
              <a:custGeom>
                <a:rect b="b" l="l" r="r" t="t"/>
                <a:pathLst>
                  <a:path extrusionOk="0" h="1779" w="2143">
                    <a:moveTo>
                      <a:pt x="22" y="517"/>
                    </a:moveTo>
                    <a:cubicBezTo>
                      <a:pt x="959" y="1"/>
                      <a:pt x="2143" y="349"/>
                      <a:pt x="2143" y="349"/>
                    </a:cubicBezTo>
                    <a:lnTo>
                      <a:pt x="1778" y="1778"/>
                    </a:lnTo>
                    <a:lnTo>
                      <a:pt x="0" y="1414"/>
                    </a:ln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 flipH="1">
                <a:off x="6893021" y="2135016"/>
                <a:ext cx="115018" cy="31659"/>
              </a:xfrm>
              <a:custGeom>
                <a:rect b="b" l="l" r="r" t="t"/>
                <a:pathLst>
                  <a:path extrusionOk="0" h="357" w="1297">
                    <a:moveTo>
                      <a:pt x="1296" y="62"/>
                    </a:moveTo>
                    <a:lnTo>
                      <a:pt x="555" y="356"/>
                    </a:lnTo>
                    <a:lnTo>
                      <a:pt x="1" y="278"/>
                    </a:lnTo>
                    <a:lnTo>
                      <a:pt x="573" y="250"/>
                    </a:lnTo>
                    <a:lnTo>
                      <a:pt x="1279" y="1"/>
                    </a:lnTo>
                    <a:cubicBezTo>
                      <a:pt x="1290" y="20"/>
                      <a:pt x="1297" y="42"/>
                      <a:pt x="1296" y="62"/>
                    </a:cubicBez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 flipH="1">
                <a:off x="7029497" y="2152309"/>
                <a:ext cx="122024" cy="58706"/>
              </a:xfrm>
              <a:custGeom>
                <a:rect b="b" l="l" r="r" t="t"/>
                <a:pathLst>
                  <a:path extrusionOk="0" h="662" w="1376">
                    <a:moveTo>
                      <a:pt x="1375" y="662"/>
                    </a:moveTo>
                    <a:cubicBezTo>
                      <a:pt x="998" y="154"/>
                      <a:pt x="585" y="0"/>
                      <a:pt x="1" y="241"/>
                    </a:cubicBezTo>
                    <a:cubicBezTo>
                      <a:pt x="1" y="241"/>
                      <a:pt x="742" y="56"/>
                      <a:pt x="1375" y="662"/>
                    </a:cubicBez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 flipH="1">
                <a:off x="7207468" y="2709835"/>
                <a:ext cx="536248" cy="161043"/>
              </a:xfrm>
              <a:custGeom>
                <a:rect b="b" l="l" r="r" t="t"/>
                <a:pathLst>
                  <a:path extrusionOk="0" h="1816" w="6047">
                    <a:moveTo>
                      <a:pt x="798" y="1488"/>
                    </a:moveTo>
                    <a:cubicBezTo>
                      <a:pt x="806" y="1491"/>
                      <a:pt x="814" y="1495"/>
                      <a:pt x="822" y="1498"/>
                    </a:cubicBezTo>
                    <a:lnTo>
                      <a:pt x="2429" y="1590"/>
                    </a:lnTo>
                    <a:lnTo>
                      <a:pt x="4960" y="1735"/>
                    </a:lnTo>
                    <a:cubicBezTo>
                      <a:pt x="6047" y="1816"/>
                      <a:pt x="5770" y="963"/>
                      <a:pt x="5125" y="370"/>
                    </a:cubicBezTo>
                    <a:cubicBezTo>
                      <a:pt x="5110" y="356"/>
                      <a:pt x="5097" y="342"/>
                      <a:pt x="5081" y="330"/>
                    </a:cubicBezTo>
                    <a:cubicBezTo>
                      <a:pt x="5040" y="292"/>
                      <a:pt x="4995" y="255"/>
                      <a:pt x="4949" y="221"/>
                    </a:cubicBezTo>
                    <a:lnTo>
                      <a:pt x="4382" y="182"/>
                    </a:lnTo>
                    <a:lnTo>
                      <a:pt x="1636" y="1"/>
                    </a:lnTo>
                    <a:cubicBezTo>
                      <a:pt x="1516" y="25"/>
                      <a:pt x="1405" y="52"/>
                      <a:pt x="1304" y="82"/>
                    </a:cubicBezTo>
                    <a:cubicBezTo>
                      <a:pt x="0" y="462"/>
                      <a:pt x="170" y="1224"/>
                      <a:pt x="798" y="1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 flipH="1">
                <a:off x="7213764" y="2215803"/>
                <a:ext cx="530750" cy="661819"/>
              </a:xfrm>
              <a:custGeom>
                <a:rect b="b" l="l" r="r" t="t"/>
                <a:pathLst>
                  <a:path extrusionOk="0" h="7463" w="5985">
                    <a:moveTo>
                      <a:pt x="661" y="7462"/>
                    </a:moveTo>
                    <a:lnTo>
                      <a:pt x="2438" y="7161"/>
                    </a:lnTo>
                    <a:lnTo>
                      <a:pt x="5140" y="6701"/>
                    </a:lnTo>
                    <a:lnTo>
                      <a:pt x="5134" y="5941"/>
                    </a:lnTo>
                    <a:lnTo>
                      <a:pt x="5134" y="5910"/>
                    </a:lnTo>
                    <a:lnTo>
                      <a:pt x="5123" y="4489"/>
                    </a:lnTo>
                    <a:lnTo>
                      <a:pt x="5115" y="3251"/>
                    </a:lnTo>
                    <a:cubicBezTo>
                      <a:pt x="5866" y="2874"/>
                      <a:pt x="5985" y="1850"/>
                      <a:pt x="5341" y="1311"/>
                    </a:cubicBezTo>
                    <a:lnTo>
                      <a:pt x="3812" y="28"/>
                    </a:lnTo>
                    <a:lnTo>
                      <a:pt x="340" y="3"/>
                    </a:lnTo>
                    <a:lnTo>
                      <a:pt x="83" y="1"/>
                    </a:lnTo>
                    <a:cubicBezTo>
                      <a:pt x="0" y="602"/>
                      <a:pt x="82" y="1211"/>
                      <a:pt x="245" y="1781"/>
                    </a:cubicBezTo>
                    <a:cubicBezTo>
                      <a:pt x="424" y="2415"/>
                      <a:pt x="706" y="3001"/>
                      <a:pt x="973" y="3469"/>
                    </a:cubicBezTo>
                    <a:cubicBezTo>
                      <a:pt x="1353" y="4133"/>
                      <a:pt x="1706" y="4562"/>
                      <a:pt x="1706" y="4562"/>
                    </a:cubicBezTo>
                    <a:lnTo>
                      <a:pt x="1313" y="5653"/>
                    </a:lnTo>
                    <a:lnTo>
                      <a:pt x="807" y="70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 flipH="1">
                <a:off x="7368427" y="2498424"/>
                <a:ext cx="97105" cy="274642"/>
              </a:xfrm>
              <a:custGeom>
                <a:rect b="b" l="l" r="r" t="t"/>
                <a:pathLst>
                  <a:path extrusionOk="0" fill="none" h="3097" w="1095">
                    <a:moveTo>
                      <a:pt x="961" y="3097"/>
                    </a:moveTo>
                    <a:cubicBezTo>
                      <a:pt x="1094" y="2436"/>
                      <a:pt x="655" y="2385"/>
                      <a:pt x="655" y="2385"/>
                    </a:cubicBezTo>
                    <a:lnTo>
                      <a:pt x="0" y="1"/>
                    </a:lnTo>
                  </a:path>
                </a:pathLst>
              </a:custGeom>
              <a:noFill/>
              <a:ln cap="flat" cmpd="sng" w="475">
                <a:solidFill>
                  <a:srgbClr val="BD4B39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 flipH="1">
                <a:off x="7289142" y="2373652"/>
                <a:ext cx="433734" cy="368997"/>
              </a:xfrm>
              <a:custGeom>
                <a:rect b="b" l="l" r="r" t="t"/>
                <a:pathLst>
                  <a:path extrusionOk="0" h="4161" w="4891">
                    <a:moveTo>
                      <a:pt x="1" y="1"/>
                    </a:moveTo>
                    <a:cubicBezTo>
                      <a:pt x="180" y="635"/>
                      <a:pt x="462" y="1221"/>
                      <a:pt x="729" y="1689"/>
                    </a:cubicBezTo>
                    <a:lnTo>
                      <a:pt x="2311" y="1847"/>
                    </a:lnTo>
                    <a:cubicBezTo>
                      <a:pt x="2311" y="1847"/>
                      <a:pt x="3465" y="3487"/>
                      <a:pt x="4890" y="4161"/>
                    </a:cubicBezTo>
                    <a:lnTo>
                      <a:pt x="4890" y="4130"/>
                    </a:lnTo>
                    <a:lnTo>
                      <a:pt x="4879" y="2709"/>
                    </a:lnTo>
                    <a:lnTo>
                      <a:pt x="3132" y="6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 flipH="1">
                <a:off x="7035698" y="2261562"/>
                <a:ext cx="528001" cy="558684"/>
              </a:xfrm>
              <a:custGeom>
                <a:rect b="b" l="l" r="r" t="t"/>
                <a:pathLst>
                  <a:path extrusionOk="0" h="6300" w="5954">
                    <a:moveTo>
                      <a:pt x="289" y="1560"/>
                    </a:moveTo>
                    <a:cubicBezTo>
                      <a:pt x="551" y="2006"/>
                      <a:pt x="908" y="2567"/>
                      <a:pt x="1335" y="3134"/>
                    </a:cubicBezTo>
                    <a:cubicBezTo>
                      <a:pt x="1903" y="3891"/>
                      <a:pt x="2758" y="4939"/>
                      <a:pt x="3704" y="5666"/>
                    </a:cubicBezTo>
                    <a:cubicBezTo>
                      <a:pt x="4530" y="6299"/>
                      <a:pt x="5735" y="5855"/>
                      <a:pt x="5953" y="4837"/>
                    </a:cubicBezTo>
                    <a:lnTo>
                      <a:pt x="2891" y="1600"/>
                    </a:lnTo>
                    <a:lnTo>
                      <a:pt x="2009" y="417"/>
                    </a:lnTo>
                    <a:cubicBezTo>
                      <a:pt x="1807" y="147"/>
                      <a:pt x="1496" y="0"/>
                      <a:pt x="1178" y="0"/>
                    </a:cubicBezTo>
                    <a:cubicBezTo>
                      <a:pt x="996" y="0"/>
                      <a:pt x="814" y="48"/>
                      <a:pt x="647" y="148"/>
                    </a:cubicBezTo>
                    <a:cubicBezTo>
                      <a:pt x="160" y="441"/>
                      <a:pt x="1" y="1069"/>
                      <a:pt x="289" y="15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 flipH="1">
                <a:off x="7352906" y="2261562"/>
                <a:ext cx="210792" cy="277923"/>
              </a:xfrm>
              <a:custGeom>
                <a:rect b="b" l="l" r="r" t="t"/>
                <a:pathLst>
                  <a:path extrusionOk="0" h="3134" w="2377">
                    <a:moveTo>
                      <a:pt x="289" y="1560"/>
                    </a:moveTo>
                    <a:cubicBezTo>
                      <a:pt x="551" y="2006"/>
                      <a:pt x="908" y="2567"/>
                      <a:pt x="1335" y="3134"/>
                    </a:cubicBezTo>
                    <a:cubicBezTo>
                      <a:pt x="1608" y="3127"/>
                      <a:pt x="1866" y="3103"/>
                      <a:pt x="2097" y="3061"/>
                    </a:cubicBezTo>
                    <a:cubicBezTo>
                      <a:pt x="1828" y="2174"/>
                      <a:pt x="2085" y="1525"/>
                      <a:pt x="2376" y="910"/>
                    </a:cubicBezTo>
                    <a:lnTo>
                      <a:pt x="2009" y="417"/>
                    </a:lnTo>
                    <a:cubicBezTo>
                      <a:pt x="1807" y="147"/>
                      <a:pt x="1496" y="0"/>
                      <a:pt x="1178" y="0"/>
                    </a:cubicBezTo>
                    <a:cubicBezTo>
                      <a:pt x="996" y="0"/>
                      <a:pt x="814" y="48"/>
                      <a:pt x="647" y="148"/>
                    </a:cubicBezTo>
                    <a:cubicBezTo>
                      <a:pt x="160" y="441"/>
                      <a:pt x="1" y="1069"/>
                      <a:pt x="289" y="15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 flipH="1">
                <a:off x="7378090" y="1969453"/>
                <a:ext cx="218508" cy="357292"/>
              </a:xfrm>
              <a:custGeom>
                <a:rect b="b" l="l" r="r" t="t"/>
                <a:pathLst>
                  <a:path extrusionOk="0" h="4029" w="2464">
                    <a:moveTo>
                      <a:pt x="2464" y="730"/>
                    </a:moveTo>
                    <a:lnTo>
                      <a:pt x="1802" y="4028"/>
                    </a:lnTo>
                    <a:lnTo>
                      <a:pt x="0" y="3196"/>
                    </a:lnTo>
                    <a:lnTo>
                      <a:pt x="335" y="152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 flipH="1">
                <a:off x="7282670" y="1786685"/>
                <a:ext cx="336452" cy="398528"/>
              </a:xfrm>
              <a:custGeom>
                <a:rect b="b" l="l" r="r" t="t"/>
                <a:pathLst>
                  <a:path extrusionOk="0" h="4494" w="3794">
                    <a:moveTo>
                      <a:pt x="119" y="979"/>
                    </a:moveTo>
                    <a:lnTo>
                      <a:pt x="303" y="1729"/>
                    </a:lnTo>
                    <a:lnTo>
                      <a:pt x="387" y="2071"/>
                    </a:lnTo>
                    <a:lnTo>
                      <a:pt x="612" y="2989"/>
                    </a:lnTo>
                    <a:cubicBezTo>
                      <a:pt x="734" y="3484"/>
                      <a:pt x="1104" y="3882"/>
                      <a:pt x="1589" y="4038"/>
                    </a:cubicBezTo>
                    <a:lnTo>
                      <a:pt x="2344" y="4282"/>
                    </a:lnTo>
                    <a:cubicBezTo>
                      <a:pt x="2998" y="4493"/>
                      <a:pt x="3676" y="4044"/>
                      <a:pt x="3741" y="3359"/>
                    </a:cubicBezTo>
                    <a:cubicBezTo>
                      <a:pt x="3790" y="2858"/>
                      <a:pt x="3794" y="2271"/>
                      <a:pt x="3607" y="1647"/>
                    </a:cubicBezTo>
                    <a:cubicBezTo>
                      <a:pt x="3390" y="922"/>
                      <a:pt x="2814" y="353"/>
                      <a:pt x="2124" y="122"/>
                    </a:cubicBezTo>
                    <a:lnTo>
                      <a:pt x="2122" y="121"/>
                    </a:lnTo>
                    <a:lnTo>
                      <a:pt x="2001" y="84"/>
                    </a:lnTo>
                    <a:lnTo>
                      <a:pt x="1988" y="81"/>
                    </a:lnTo>
                    <a:cubicBezTo>
                      <a:pt x="1928" y="64"/>
                      <a:pt x="1866" y="51"/>
                      <a:pt x="1803" y="40"/>
                    </a:cubicBezTo>
                    <a:cubicBezTo>
                      <a:pt x="1656" y="12"/>
                      <a:pt x="1504" y="1"/>
                      <a:pt x="1349" y="4"/>
                    </a:cubicBezTo>
                    <a:lnTo>
                      <a:pt x="860" y="14"/>
                    </a:lnTo>
                    <a:cubicBezTo>
                      <a:pt x="362" y="26"/>
                      <a:pt x="0" y="495"/>
                      <a:pt x="119" y="979"/>
                    </a:cubicBez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 flipH="1">
                <a:off x="7239399" y="1933981"/>
                <a:ext cx="113599" cy="121580"/>
              </a:xfrm>
              <a:custGeom>
                <a:rect b="b" l="l" r="r" t="t"/>
                <a:pathLst>
                  <a:path extrusionOk="0" h="1371" w="1281">
                    <a:moveTo>
                      <a:pt x="642" y="115"/>
                    </a:moveTo>
                    <a:cubicBezTo>
                      <a:pt x="712" y="496"/>
                      <a:pt x="937" y="619"/>
                      <a:pt x="1103" y="658"/>
                    </a:cubicBezTo>
                    <a:cubicBezTo>
                      <a:pt x="1210" y="682"/>
                      <a:pt x="1281" y="784"/>
                      <a:pt x="1266" y="892"/>
                    </a:cubicBezTo>
                    <a:cubicBezTo>
                      <a:pt x="1248" y="1035"/>
                      <a:pt x="1146" y="1154"/>
                      <a:pt x="1007" y="1195"/>
                    </a:cubicBezTo>
                    <a:lnTo>
                      <a:pt x="517" y="1341"/>
                    </a:lnTo>
                    <a:cubicBezTo>
                      <a:pt x="253" y="1370"/>
                      <a:pt x="21" y="1166"/>
                      <a:pt x="16" y="90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 flipH="1">
                <a:off x="7305910" y="1945775"/>
                <a:ext cx="29087" cy="62431"/>
              </a:xfrm>
              <a:custGeom>
                <a:rect b="b" l="l" r="r" t="t"/>
                <a:pathLst>
                  <a:path extrusionOk="0" h="704" w="328">
                    <a:moveTo>
                      <a:pt x="323" y="348"/>
                    </a:moveTo>
                    <a:cubicBezTo>
                      <a:pt x="328" y="541"/>
                      <a:pt x="260" y="699"/>
                      <a:pt x="172" y="701"/>
                    </a:cubicBezTo>
                    <a:cubicBezTo>
                      <a:pt x="84" y="703"/>
                      <a:pt x="10" y="548"/>
                      <a:pt x="5" y="356"/>
                    </a:cubicBezTo>
                    <a:cubicBezTo>
                      <a:pt x="1" y="163"/>
                      <a:pt x="68" y="5"/>
                      <a:pt x="156" y="3"/>
                    </a:cubicBezTo>
                    <a:cubicBezTo>
                      <a:pt x="244" y="0"/>
                      <a:pt x="319" y="155"/>
                      <a:pt x="323" y="3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 flipH="1">
                <a:off x="7294026" y="1862328"/>
                <a:ext cx="75201" cy="50370"/>
              </a:xfrm>
              <a:custGeom>
                <a:rect b="b" l="l" r="r" t="t"/>
                <a:pathLst>
                  <a:path extrusionOk="0" h="568" w="848">
                    <a:moveTo>
                      <a:pt x="436" y="393"/>
                    </a:moveTo>
                    <a:cubicBezTo>
                      <a:pt x="104" y="568"/>
                      <a:pt x="0" y="357"/>
                      <a:pt x="234" y="186"/>
                    </a:cubicBezTo>
                    <a:cubicBezTo>
                      <a:pt x="485" y="1"/>
                      <a:pt x="847" y="175"/>
                      <a:pt x="436" y="3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 flipH="1">
                <a:off x="7304135" y="2060526"/>
                <a:ext cx="70678" cy="60746"/>
              </a:xfrm>
              <a:custGeom>
                <a:rect b="b" l="l" r="r" t="t"/>
                <a:pathLst>
                  <a:path extrusionOk="0" h="685" w="797">
                    <a:moveTo>
                      <a:pt x="1" y="55"/>
                    </a:moveTo>
                    <a:cubicBezTo>
                      <a:pt x="1" y="55"/>
                      <a:pt x="626" y="0"/>
                      <a:pt x="712" y="126"/>
                    </a:cubicBezTo>
                    <a:cubicBezTo>
                      <a:pt x="796" y="253"/>
                      <a:pt x="182" y="684"/>
                      <a:pt x="1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 flipH="1">
                <a:off x="7362568" y="1709800"/>
                <a:ext cx="406775" cy="327673"/>
              </a:xfrm>
              <a:custGeom>
                <a:rect b="b" l="l" r="r" t="t"/>
                <a:pathLst>
                  <a:path extrusionOk="0" h="3695" w="4587">
                    <a:moveTo>
                      <a:pt x="3865" y="3593"/>
                    </a:moveTo>
                    <a:cubicBezTo>
                      <a:pt x="4587" y="3106"/>
                      <a:pt x="4422" y="1551"/>
                      <a:pt x="3928" y="774"/>
                    </a:cubicBezTo>
                    <a:cubicBezTo>
                      <a:pt x="3831" y="507"/>
                      <a:pt x="1803" y="0"/>
                      <a:pt x="800" y="943"/>
                    </a:cubicBezTo>
                    <a:cubicBezTo>
                      <a:pt x="0" y="1697"/>
                      <a:pt x="959" y="3695"/>
                      <a:pt x="959" y="36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 flipH="1">
                <a:off x="7370016" y="1801406"/>
                <a:ext cx="485700" cy="713253"/>
              </a:xfrm>
              <a:custGeom>
                <a:rect b="b" l="l" r="r" t="t"/>
                <a:pathLst>
                  <a:path extrusionOk="0" h="8043" w="5477">
                    <a:moveTo>
                      <a:pt x="160" y="7105"/>
                    </a:moveTo>
                    <a:cubicBezTo>
                      <a:pt x="1263" y="8043"/>
                      <a:pt x="3545" y="7939"/>
                      <a:pt x="4907" y="7688"/>
                    </a:cubicBezTo>
                    <a:cubicBezTo>
                      <a:pt x="4565" y="6565"/>
                      <a:pt x="5476" y="6737"/>
                      <a:pt x="5386" y="5372"/>
                    </a:cubicBezTo>
                    <a:cubicBezTo>
                      <a:pt x="5326" y="4471"/>
                      <a:pt x="4373" y="4790"/>
                      <a:pt x="4715" y="2759"/>
                    </a:cubicBezTo>
                    <a:lnTo>
                      <a:pt x="1691" y="1"/>
                    </a:lnTo>
                    <a:cubicBezTo>
                      <a:pt x="694" y="1212"/>
                      <a:pt x="2137" y="3507"/>
                      <a:pt x="1094" y="4632"/>
                    </a:cubicBezTo>
                    <a:cubicBezTo>
                      <a:pt x="383" y="5397"/>
                      <a:pt x="0" y="6552"/>
                      <a:pt x="160" y="7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 flipH="1">
                <a:off x="7707797" y="2031794"/>
                <a:ext cx="180996" cy="386822"/>
              </a:xfrm>
              <a:custGeom>
                <a:rect b="b" l="l" r="r" t="t"/>
                <a:pathLst>
                  <a:path extrusionOk="0" fill="none" h="4362" w="2041">
                    <a:moveTo>
                      <a:pt x="1" y="4361"/>
                    </a:moveTo>
                    <a:cubicBezTo>
                      <a:pt x="17" y="2171"/>
                      <a:pt x="2040" y="2125"/>
                      <a:pt x="1960" y="1"/>
                    </a:cubicBezTo>
                  </a:path>
                </a:pathLst>
              </a:custGeom>
              <a:solidFill>
                <a:schemeClr val="dk1"/>
              </a:solidFill>
              <a:ln cap="flat" cmpd="sng" w="950">
                <a:solidFill>
                  <a:srgbClr val="000000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 flipH="1">
                <a:off x="7405051" y="1933981"/>
                <a:ext cx="102159" cy="191992"/>
              </a:xfrm>
              <a:custGeom>
                <a:rect b="b" l="l" r="r" t="t"/>
                <a:pathLst>
                  <a:path extrusionOk="0" h="2165" w="1152">
                    <a:moveTo>
                      <a:pt x="1152" y="856"/>
                    </a:moveTo>
                    <a:cubicBezTo>
                      <a:pt x="601" y="1"/>
                      <a:pt x="1" y="610"/>
                      <a:pt x="186" y="1387"/>
                    </a:cubicBezTo>
                    <a:cubicBezTo>
                      <a:pt x="371" y="2165"/>
                      <a:pt x="1037" y="1815"/>
                      <a:pt x="1037" y="1815"/>
                    </a:cubicBez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 flipH="1">
                <a:off x="7425892" y="2031794"/>
                <a:ext cx="22436" cy="37600"/>
              </a:xfrm>
              <a:custGeom>
                <a:rect b="b" l="l" r="r" t="t"/>
                <a:pathLst>
                  <a:path extrusionOk="0" fill="none" h="424" w="253">
                    <a:moveTo>
                      <a:pt x="252" y="424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475">
                <a:solidFill>
                  <a:srgbClr val="E2A8A2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 flipH="1">
                <a:off x="6777555" y="2537708"/>
                <a:ext cx="499357" cy="241121"/>
              </a:xfrm>
              <a:custGeom>
                <a:rect b="b" l="l" r="r" t="t"/>
                <a:pathLst>
                  <a:path extrusionOk="0" h="2719" w="5631">
                    <a:moveTo>
                      <a:pt x="1804" y="418"/>
                    </a:moveTo>
                    <a:lnTo>
                      <a:pt x="4985" y="0"/>
                    </a:lnTo>
                    <a:lnTo>
                      <a:pt x="5631" y="585"/>
                    </a:lnTo>
                    <a:cubicBezTo>
                      <a:pt x="5631" y="585"/>
                      <a:pt x="3758" y="2151"/>
                      <a:pt x="1736" y="2487"/>
                    </a:cubicBezTo>
                    <a:cubicBezTo>
                      <a:pt x="345" y="2719"/>
                      <a:pt x="1" y="665"/>
                      <a:pt x="1804" y="418"/>
                    </a:cubicBez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 flipH="1">
                <a:off x="6595059" y="2444861"/>
                <a:ext cx="247329" cy="159269"/>
              </a:xfrm>
              <a:custGeom>
                <a:rect b="b" l="l" r="r" t="t"/>
                <a:pathLst>
                  <a:path extrusionOk="0" h="1796" w="2789">
                    <a:moveTo>
                      <a:pt x="712" y="1646"/>
                    </a:moveTo>
                    <a:lnTo>
                      <a:pt x="2789" y="0"/>
                    </a:lnTo>
                    <a:lnTo>
                      <a:pt x="0" y="406"/>
                    </a:lnTo>
                    <a:lnTo>
                      <a:pt x="39" y="1795"/>
                    </a:ln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 flipH="1">
                <a:off x="6792993" y="2440250"/>
                <a:ext cx="70057" cy="55425"/>
              </a:xfrm>
              <a:custGeom>
                <a:rect b="b" l="l" r="r" t="t"/>
                <a:pathLst>
                  <a:path extrusionOk="0" h="625" w="790">
                    <a:moveTo>
                      <a:pt x="596" y="618"/>
                    </a:moveTo>
                    <a:lnTo>
                      <a:pt x="197" y="591"/>
                    </a:lnTo>
                    <a:cubicBezTo>
                      <a:pt x="79" y="583"/>
                      <a:pt x="0" y="465"/>
                      <a:pt x="38" y="353"/>
                    </a:cubicBezTo>
                    <a:lnTo>
                      <a:pt x="49" y="319"/>
                    </a:lnTo>
                    <a:cubicBezTo>
                      <a:pt x="120" y="107"/>
                      <a:pt x="358" y="1"/>
                      <a:pt x="563" y="91"/>
                    </a:cubicBezTo>
                    <a:cubicBezTo>
                      <a:pt x="699" y="152"/>
                      <a:pt x="788" y="288"/>
                      <a:pt x="789" y="438"/>
                    </a:cubicBezTo>
                    <a:cubicBezTo>
                      <a:pt x="789" y="542"/>
                      <a:pt x="700" y="625"/>
                      <a:pt x="596" y="618"/>
                    </a:cubicBez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 flipH="1">
                <a:off x="6552140" y="2372677"/>
                <a:ext cx="193322" cy="108988"/>
              </a:xfrm>
              <a:custGeom>
                <a:rect b="b" l="l" r="r" t="t"/>
                <a:pathLst>
                  <a:path extrusionOk="0" h="1229" w="2180">
                    <a:moveTo>
                      <a:pt x="0" y="1228"/>
                    </a:moveTo>
                    <a:lnTo>
                      <a:pt x="1695" y="814"/>
                    </a:lnTo>
                    <a:lnTo>
                      <a:pt x="1712" y="763"/>
                    </a:lnTo>
                    <a:cubicBezTo>
                      <a:pt x="1778" y="558"/>
                      <a:pt x="1930" y="394"/>
                      <a:pt x="2129" y="312"/>
                    </a:cubicBezTo>
                    <a:cubicBezTo>
                      <a:pt x="2160" y="299"/>
                      <a:pt x="2179" y="267"/>
                      <a:pt x="2176" y="234"/>
                    </a:cubicBezTo>
                    <a:cubicBezTo>
                      <a:pt x="2176" y="229"/>
                      <a:pt x="2174" y="223"/>
                      <a:pt x="2172" y="219"/>
                    </a:cubicBezTo>
                    <a:cubicBezTo>
                      <a:pt x="2132" y="84"/>
                      <a:pt x="2003" y="0"/>
                      <a:pt x="1869" y="13"/>
                    </a:cubicBezTo>
                    <a:cubicBezTo>
                      <a:pt x="1847" y="15"/>
                      <a:pt x="1825" y="21"/>
                      <a:pt x="1802" y="29"/>
                    </a:cubicBezTo>
                    <a:lnTo>
                      <a:pt x="1703" y="71"/>
                    </a:lnTo>
                    <a:lnTo>
                      <a:pt x="1692" y="76"/>
                    </a:lnTo>
                    <a:cubicBezTo>
                      <a:pt x="1521" y="149"/>
                      <a:pt x="1397" y="301"/>
                      <a:pt x="1361" y="484"/>
                    </a:cubicBezTo>
                    <a:lnTo>
                      <a:pt x="43" y="1205"/>
                    </a:ln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 flipH="1">
                <a:off x="6575198" y="2378973"/>
                <a:ext cx="113333" cy="104997"/>
              </a:xfrm>
              <a:custGeom>
                <a:rect b="b" l="l" r="r" t="t"/>
                <a:pathLst>
                  <a:path extrusionOk="0" h="1184" w="1278">
                    <a:moveTo>
                      <a:pt x="1" y="1183"/>
                    </a:moveTo>
                    <a:lnTo>
                      <a:pt x="763" y="858"/>
                    </a:lnTo>
                    <a:cubicBezTo>
                      <a:pt x="850" y="516"/>
                      <a:pt x="1029" y="373"/>
                      <a:pt x="1227" y="292"/>
                    </a:cubicBezTo>
                    <a:cubicBezTo>
                      <a:pt x="1258" y="278"/>
                      <a:pt x="1278" y="246"/>
                      <a:pt x="1274" y="214"/>
                    </a:cubicBezTo>
                    <a:cubicBezTo>
                      <a:pt x="1274" y="208"/>
                      <a:pt x="1272" y="204"/>
                      <a:pt x="1271" y="198"/>
                    </a:cubicBezTo>
                    <a:cubicBezTo>
                      <a:pt x="1240" y="95"/>
                      <a:pt x="1158" y="22"/>
                      <a:pt x="1061" y="0"/>
                    </a:cubicBezTo>
                    <a:lnTo>
                      <a:pt x="1050" y="5"/>
                    </a:lnTo>
                    <a:cubicBezTo>
                      <a:pt x="879" y="78"/>
                      <a:pt x="755" y="230"/>
                      <a:pt x="719" y="413"/>
                    </a:cubicBezTo>
                    <a:lnTo>
                      <a:pt x="596" y="787"/>
                    </a:lnTo>
                    <a:close/>
                  </a:path>
                </a:pathLst>
              </a:custGeom>
              <a:solidFill>
                <a:srgbClr val="E2A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 flipH="1">
                <a:off x="6592223" y="2374273"/>
                <a:ext cx="193766" cy="111205"/>
              </a:xfrm>
              <a:custGeom>
                <a:rect b="b" l="l" r="r" t="t"/>
                <a:pathLst>
                  <a:path extrusionOk="0" h="1254" w="2185">
                    <a:moveTo>
                      <a:pt x="1695" y="840"/>
                    </a:moveTo>
                    <a:lnTo>
                      <a:pt x="1713" y="787"/>
                    </a:lnTo>
                    <a:cubicBezTo>
                      <a:pt x="1778" y="584"/>
                      <a:pt x="1930" y="419"/>
                      <a:pt x="2129" y="338"/>
                    </a:cubicBezTo>
                    <a:cubicBezTo>
                      <a:pt x="2165" y="322"/>
                      <a:pt x="2185" y="282"/>
                      <a:pt x="2173" y="244"/>
                    </a:cubicBezTo>
                    <a:cubicBezTo>
                      <a:pt x="2125" y="86"/>
                      <a:pt x="1957" y="1"/>
                      <a:pt x="1802" y="53"/>
                    </a:cubicBezTo>
                    <a:lnTo>
                      <a:pt x="1693" y="100"/>
                    </a:lnTo>
                    <a:cubicBezTo>
                      <a:pt x="1522" y="174"/>
                      <a:pt x="1397" y="326"/>
                      <a:pt x="1360" y="509"/>
                    </a:cubicBezTo>
                    <a:lnTo>
                      <a:pt x="0" y="1254"/>
                    </a:lnTo>
                    <a:close/>
                  </a:path>
                </a:pathLst>
              </a:custGeom>
              <a:solidFill>
                <a:srgbClr val="EDC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 flipH="1">
                <a:off x="7226266" y="2772974"/>
                <a:ext cx="636368" cy="1120738"/>
              </a:xfrm>
              <a:custGeom>
                <a:rect b="b" l="l" r="r" t="t"/>
                <a:pathLst>
                  <a:path extrusionOk="0" h="12638" w="7176">
                    <a:moveTo>
                      <a:pt x="1" y="12637"/>
                    </a:moveTo>
                    <a:lnTo>
                      <a:pt x="7175" y="12637"/>
                    </a:lnTo>
                    <a:lnTo>
                      <a:pt x="6403" y="1055"/>
                    </a:lnTo>
                    <a:lnTo>
                      <a:pt x="6390" y="850"/>
                    </a:lnTo>
                    <a:lnTo>
                      <a:pt x="6357" y="18"/>
                    </a:lnTo>
                    <a:lnTo>
                      <a:pt x="3180" y="3"/>
                    </a:lnTo>
                    <a:lnTo>
                      <a:pt x="2732" y="1"/>
                    </a:lnTo>
                    <a:cubicBezTo>
                      <a:pt x="2732" y="1"/>
                      <a:pt x="2304" y="504"/>
                      <a:pt x="1849" y="1231"/>
                    </a:cubicBezTo>
                    <a:cubicBezTo>
                      <a:pt x="1483" y="1815"/>
                      <a:pt x="1099" y="2547"/>
                      <a:pt x="906" y="3275"/>
                    </a:cubicBezTo>
                    <a:cubicBezTo>
                      <a:pt x="609" y="4394"/>
                      <a:pt x="555" y="10911"/>
                      <a:pt x="555" y="109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 flipH="1">
                <a:off x="7294729" y="2772974"/>
                <a:ext cx="403937" cy="109165"/>
              </a:xfrm>
              <a:custGeom>
                <a:rect b="b" l="l" r="r" t="t"/>
                <a:pathLst>
                  <a:path extrusionOk="0" h="1231" w="4555">
                    <a:moveTo>
                      <a:pt x="0" y="1231"/>
                    </a:moveTo>
                    <a:lnTo>
                      <a:pt x="4554" y="1055"/>
                    </a:lnTo>
                    <a:lnTo>
                      <a:pt x="4541" y="850"/>
                    </a:lnTo>
                    <a:lnTo>
                      <a:pt x="4508" y="18"/>
                    </a:lnTo>
                    <a:lnTo>
                      <a:pt x="1331" y="3"/>
                    </a:lnTo>
                    <a:lnTo>
                      <a:pt x="883" y="1"/>
                    </a:lnTo>
                    <a:cubicBezTo>
                      <a:pt x="883" y="1"/>
                      <a:pt x="455" y="504"/>
                      <a:pt x="0" y="12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 flipH="1">
                <a:off x="7579744" y="2772974"/>
                <a:ext cx="282889" cy="1120738"/>
              </a:xfrm>
              <a:custGeom>
                <a:rect b="b" l="l" r="r" t="t"/>
                <a:pathLst>
                  <a:path extrusionOk="0" h="12638" w="3190">
                    <a:moveTo>
                      <a:pt x="1" y="12637"/>
                    </a:moveTo>
                    <a:lnTo>
                      <a:pt x="789" y="12637"/>
                    </a:lnTo>
                    <a:lnTo>
                      <a:pt x="1849" y="10836"/>
                    </a:lnTo>
                    <a:cubicBezTo>
                      <a:pt x="1849" y="10836"/>
                      <a:pt x="491" y="3191"/>
                      <a:pt x="3190" y="69"/>
                    </a:cubicBezTo>
                    <a:lnTo>
                      <a:pt x="3180" y="3"/>
                    </a:lnTo>
                    <a:lnTo>
                      <a:pt x="2732" y="1"/>
                    </a:lnTo>
                    <a:cubicBezTo>
                      <a:pt x="2732" y="1"/>
                      <a:pt x="1340" y="1639"/>
                      <a:pt x="906" y="3275"/>
                    </a:cubicBezTo>
                    <a:cubicBezTo>
                      <a:pt x="609" y="4394"/>
                      <a:pt x="555" y="10911"/>
                      <a:pt x="555" y="109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 flipH="1">
                <a:off x="7228660" y="3829320"/>
                <a:ext cx="613400" cy="4434"/>
              </a:xfrm>
              <a:custGeom>
                <a:rect b="b" l="l" r="r" t="t"/>
                <a:pathLst>
                  <a:path extrusionOk="0" fill="none" h="50" w="6917">
                    <a:moveTo>
                      <a:pt x="6917" y="5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475">
                <a:solidFill>
                  <a:srgbClr val="5B4146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 flipH="1">
                <a:off x="7304668" y="2777053"/>
                <a:ext cx="52499" cy="1117989"/>
              </a:xfrm>
              <a:custGeom>
                <a:rect b="b" l="l" r="r" t="t"/>
                <a:pathLst>
                  <a:path extrusionOk="0" fill="none" h="12607" w="592">
                    <a:moveTo>
                      <a:pt x="0" y="0"/>
                    </a:moveTo>
                    <a:cubicBezTo>
                      <a:pt x="116" y="5094"/>
                      <a:pt x="591" y="12606"/>
                      <a:pt x="591" y="12606"/>
                    </a:cubicBez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 flipH="1">
                <a:off x="7579745" y="2779093"/>
                <a:ext cx="239436" cy="1114619"/>
              </a:xfrm>
              <a:custGeom>
                <a:rect b="b" l="l" r="r" t="t"/>
                <a:pathLst>
                  <a:path extrusionOk="0" fill="none" h="12569" w="2700">
                    <a:moveTo>
                      <a:pt x="2700" y="0"/>
                    </a:moveTo>
                    <a:cubicBezTo>
                      <a:pt x="1" y="3122"/>
                      <a:pt x="1359" y="10767"/>
                      <a:pt x="1359" y="10767"/>
                    </a:cubicBezTo>
                    <a:lnTo>
                      <a:pt x="299" y="12568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 flipH="1">
                <a:off x="7449832" y="2903865"/>
                <a:ext cx="201836" cy="206979"/>
              </a:xfrm>
              <a:custGeom>
                <a:rect b="b" l="l" r="r" t="t"/>
                <a:pathLst>
                  <a:path extrusionOk="0" fill="none" h="2334" w="2276">
                    <a:moveTo>
                      <a:pt x="2275" y="138"/>
                    </a:moveTo>
                    <a:lnTo>
                      <a:pt x="442" y="1"/>
                    </a:lnTo>
                    <a:lnTo>
                      <a:pt x="1" y="1675"/>
                    </a:lnTo>
                    <a:lnTo>
                      <a:pt x="765" y="2334"/>
                    </a:lnTo>
                    <a:lnTo>
                      <a:pt x="2049" y="184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 flipH="1">
                <a:off x="7481400" y="3186308"/>
                <a:ext cx="281470" cy="36004"/>
              </a:xfrm>
              <a:custGeom>
                <a:rect b="b" l="l" r="r" t="t"/>
                <a:pathLst>
                  <a:path extrusionOk="0" fill="none" h="406" w="3174">
                    <a:moveTo>
                      <a:pt x="0" y="0"/>
                    </a:moveTo>
                    <a:lnTo>
                      <a:pt x="3174" y="405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 flipH="1">
                <a:off x="7504279" y="3717584"/>
                <a:ext cx="282712" cy="23766"/>
              </a:xfrm>
              <a:custGeom>
                <a:rect b="b" l="l" r="r" t="t"/>
                <a:pathLst>
                  <a:path extrusionOk="0" fill="none" h="268" w="3188">
                    <a:moveTo>
                      <a:pt x="0" y="267"/>
                    </a:moveTo>
                    <a:lnTo>
                      <a:pt x="3188" y="1"/>
                    </a:lnTo>
                  </a:path>
                </a:pathLst>
              </a:custGeom>
              <a:noFill/>
              <a:ln cap="flat" cmpd="sng" w="475">
                <a:solidFill>
                  <a:srgbClr val="5B4146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9"/>
              <p:cNvSpPr/>
              <p:nvPr/>
            </p:nvSpPr>
            <p:spPr>
              <a:xfrm flipH="1">
                <a:off x="7319031" y="1695700"/>
                <a:ext cx="216113" cy="238372"/>
              </a:xfrm>
              <a:custGeom>
                <a:rect b="b" l="l" r="r" t="t"/>
                <a:pathLst>
                  <a:path extrusionOk="0" h="2688" w="2437">
                    <a:moveTo>
                      <a:pt x="785" y="2688"/>
                    </a:moveTo>
                    <a:cubicBezTo>
                      <a:pt x="1655" y="2442"/>
                      <a:pt x="2436" y="1599"/>
                      <a:pt x="2436" y="1599"/>
                    </a:cubicBezTo>
                    <a:cubicBezTo>
                      <a:pt x="1634" y="0"/>
                      <a:pt x="0" y="631"/>
                      <a:pt x="0" y="6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0" name="Google Shape;600;p39"/>
          <p:cNvGrpSpPr/>
          <p:nvPr/>
        </p:nvGrpSpPr>
        <p:grpSpPr>
          <a:xfrm>
            <a:off x="5319722" y="3182927"/>
            <a:ext cx="441436" cy="441224"/>
            <a:chOff x="5020347" y="3955827"/>
            <a:chExt cx="441436" cy="441224"/>
          </a:xfrm>
        </p:grpSpPr>
        <p:sp>
          <p:nvSpPr>
            <p:cNvPr id="601" name="Google Shape;601;p39"/>
            <p:cNvSpPr/>
            <p:nvPr/>
          </p:nvSpPr>
          <p:spPr>
            <a:xfrm>
              <a:off x="5020347" y="3955827"/>
              <a:ext cx="441436" cy="441224"/>
            </a:xfrm>
            <a:custGeom>
              <a:rect b="b" l="l" r="r" t="t"/>
              <a:pathLst>
                <a:path extrusionOk="0" h="2336" w="2337">
                  <a:moveTo>
                    <a:pt x="1169" y="0"/>
                  </a:moveTo>
                  <a:cubicBezTo>
                    <a:pt x="524" y="0"/>
                    <a:pt x="1" y="523"/>
                    <a:pt x="1" y="1167"/>
                  </a:cubicBezTo>
                  <a:cubicBezTo>
                    <a:pt x="1" y="1812"/>
                    <a:pt x="524" y="2336"/>
                    <a:pt x="1169" y="2336"/>
                  </a:cubicBezTo>
                  <a:cubicBezTo>
                    <a:pt x="1814" y="2336"/>
                    <a:pt x="2336" y="1812"/>
                    <a:pt x="2336" y="1167"/>
                  </a:cubicBezTo>
                  <a:cubicBezTo>
                    <a:pt x="2336" y="523"/>
                    <a:pt x="1814" y="0"/>
                    <a:pt x="1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39915" y="4095220"/>
              <a:ext cx="202679" cy="162437"/>
            </a:xfrm>
            <a:custGeom>
              <a:rect b="b" l="l" r="r" t="t"/>
              <a:pathLst>
                <a:path extrusionOk="0" fill="none" h="860" w="1073">
                  <a:moveTo>
                    <a:pt x="0" y="429"/>
                  </a:moveTo>
                  <a:lnTo>
                    <a:pt x="406" y="859"/>
                  </a:lnTo>
                  <a:lnTo>
                    <a:pt x="1072" y="1"/>
                  </a:lnTo>
                </a:path>
              </a:pathLst>
            </a:custGeom>
            <a:solidFill>
              <a:schemeClr val="accent4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5319722" y="3810052"/>
            <a:ext cx="441436" cy="441224"/>
            <a:chOff x="5020347" y="3955827"/>
            <a:chExt cx="441436" cy="441224"/>
          </a:xfrm>
        </p:grpSpPr>
        <p:sp>
          <p:nvSpPr>
            <p:cNvPr id="604" name="Google Shape;604;p39"/>
            <p:cNvSpPr/>
            <p:nvPr/>
          </p:nvSpPr>
          <p:spPr>
            <a:xfrm>
              <a:off x="5020347" y="3955827"/>
              <a:ext cx="441436" cy="441224"/>
            </a:xfrm>
            <a:custGeom>
              <a:rect b="b" l="l" r="r" t="t"/>
              <a:pathLst>
                <a:path extrusionOk="0" h="2336" w="2337">
                  <a:moveTo>
                    <a:pt x="1169" y="0"/>
                  </a:moveTo>
                  <a:cubicBezTo>
                    <a:pt x="524" y="0"/>
                    <a:pt x="1" y="523"/>
                    <a:pt x="1" y="1167"/>
                  </a:cubicBezTo>
                  <a:cubicBezTo>
                    <a:pt x="1" y="1812"/>
                    <a:pt x="524" y="2336"/>
                    <a:pt x="1169" y="2336"/>
                  </a:cubicBezTo>
                  <a:cubicBezTo>
                    <a:pt x="1814" y="2336"/>
                    <a:pt x="2336" y="1812"/>
                    <a:pt x="2336" y="1167"/>
                  </a:cubicBezTo>
                  <a:cubicBezTo>
                    <a:pt x="2336" y="523"/>
                    <a:pt x="1814" y="0"/>
                    <a:pt x="1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139915" y="4095220"/>
              <a:ext cx="202679" cy="162437"/>
            </a:xfrm>
            <a:custGeom>
              <a:rect b="b" l="l" r="r" t="t"/>
              <a:pathLst>
                <a:path extrusionOk="0" fill="none" h="860" w="1073">
                  <a:moveTo>
                    <a:pt x="0" y="429"/>
                  </a:moveTo>
                  <a:lnTo>
                    <a:pt x="406" y="859"/>
                  </a:lnTo>
                  <a:lnTo>
                    <a:pt x="1072" y="1"/>
                  </a:lnTo>
                </a:path>
              </a:pathLst>
            </a:custGeom>
            <a:solidFill>
              <a:schemeClr val="accent4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6" name="Google Shape;6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300" y="198325"/>
            <a:ext cx="898700" cy="8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40"/>
          <p:cNvGrpSpPr/>
          <p:nvPr/>
        </p:nvGrpSpPr>
        <p:grpSpPr>
          <a:xfrm>
            <a:off x="5138660" y="1328043"/>
            <a:ext cx="3153553" cy="3101575"/>
            <a:chOff x="5638950" y="1285454"/>
            <a:chExt cx="2619230" cy="2576059"/>
          </a:xfrm>
        </p:grpSpPr>
        <p:grpSp>
          <p:nvGrpSpPr>
            <p:cNvPr id="612" name="Google Shape;612;p40"/>
            <p:cNvGrpSpPr/>
            <p:nvPr/>
          </p:nvGrpSpPr>
          <p:grpSpPr>
            <a:xfrm>
              <a:off x="6008285" y="1285454"/>
              <a:ext cx="882112" cy="912220"/>
              <a:chOff x="6617547" y="1329436"/>
              <a:chExt cx="722569" cy="747231"/>
            </a:xfrm>
          </p:grpSpPr>
          <p:grpSp>
            <p:nvGrpSpPr>
              <p:cNvPr id="613" name="Google Shape;613;p40"/>
              <p:cNvGrpSpPr/>
              <p:nvPr/>
            </p:nvGrpSpPr>
            <p:grpSpPr>
              <a:xfrm>
                <a:off x="6617547" y="1329436"/>
                <a:ext cx="722569" cy="432110"/>
                <a:chOff x="6617547" y="1329436"/>
                <a:chExt cx="722569" cy="432110"/>
              </a:xfrm>
            </p:grpSpPr>
            <p:grpSp>
              <p:nvGrpSpPr>
                <p:cNvPr id="614" name="Google Shape;614;p40"/>
                <p:cNvGrpSpPr/>
                <p:nvPr/>
              </p:nvGrpSpPr>
              <p:grpSpPr>
                <a:xfrm>
                  <a:off x="6854197" y="1437303"/>
                  <a:ext cx="463438" cy="295104"/>
                  <a:chOff x="6854197" y="1437303"/>
                  <a:chExt cx="463438" cy="295104"/>
                </a:xfrm>
              </p:grpSpPr>
              <p:sp>
                <p:nvSpPr>
                  <p:cNvPr id="615" name="Google Shape;615;p40"/>
                  <p:cNvSpPr/>
                  <p:nvPr/>
                </p:nvSpPr>
                <p:spPr>
                  <a:xfrm>
                    <a:off x="7263055" y="1545764"/>
                    <a:ext cx="54579" cy="184410"/>
                  </a:xfrm>
                  <a:custGeom>
                    <a:rect b="b" l="l" r="r" t="t"/>
                    <a:pathLst>
                      <a:path extrusionOk="0" h="3720" w="1101">
                        <a:moveTo>
                          <a:pt x="307" y="1"/>
                        </a:moveTo>
                        <a:lnTo>
                          <a:pt x="0" y="3653"/>
                        </a:lnTo>
                        <a:lnTo>
                          <a:pt x="794" y="3719"/>
                        </a:lnTo>
                        <a:lnTo>
                          <a:pt x="1100" y="67"/>
                        </a:lnTo>
                        <a:lnTo>
                          <a:pt x="30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6" name="Google Shape;616;p40"/>
                  <p:cNvSpPr/>
                  <p:nvPr/>
                </p:nvSpPr>
                <p:spPr>
                  <a:xfrm>
                    <a:off x="7194053" y="1456289"/>
                    <a:ext cx="74260" cy="273888"/>
                  </a:xfrm>
                  <a:custGeom>
                    <a:rect b="b" l="l" r="r" t="t"/>
                    <a:pathLst>
                      <a:path extrusionOk="0" h="5525" w="1498">
                        <a:moveTo>
                          <a:pt x="306" y="1"/>
                        </a:moveTo>
                        <a:lnTo>
                          <a:pt x="0" y="5458"/>
                        </a:lnTo>
                        <a:lnTo>
                          <a:pt x="1191" y="5524"/>
                        </a:lnTo>
                        <a:lnTo>
                          <a:pt x="1498" y="67"/>
                        </a:lnTo>
                        <a:lnTo>
                          <a:pt x="30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7" name="Google Shape;617;p40"/>
                  <p:cNvSpPr/>
                  <p:nvPr/>
                </p:nvSpPr>
                <p:spPr>
                  <a:xfrm>
                    <a:off x="7144730" y="1507595"/>
                    <a:ext cx="54579" cy="222283"/>
                  </a:xfrm>
                  <a:custGeom>
                    <a:rect b="b" l="l" r="r" t="t"/>
                    <a:pathLst>
                      <a:path extrusionOk="0" h="4484" w="1101">
                        <a:moveTo>
                          <a:pt x="307" y="0"/>
                        </a:moveTo>
                        <a:lnTo>
                          <a:pt x="0" y="4429"/>
                        </a:lnTo>
                        <a:lnTo>
                          <a:pt x="794" y="4484"/>
                        </a:lnTo>
                        <a:lnTo>
                          <a:pt x="1100" y="55"/>
                        </a:lnTo>
                        <a:lnTo>
                          <a:pt x="30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8" name="Google Shape;618;p40"/>
                  <p:cNvSpPr/>
                  <p:nvPr/>
                </p:nvSpPr>
                <p:spPr>
                  <a:xfrm>
                    <a:off x="7050298" y="1528414"/>
                    <a:ext cx="84273" cy="203892"/>
                  </a:xfrm>
                  <a:custGeom>
                    <a:rect b="b" l="l" r="r" t="t"/>
                    <a:pathLst>
                      <a:path extrusionOk="0" h="4113" w="1700">
                        <a:moveTo>
                          <a:pt x="1184" y="1"/>
                        </a:moveTo>
                        <a:lnTo>
                          <a:pt x="1" y="154"/>
                        </a:lnTo>
                        <a:lnTo>
                          <a:pt x="517" y="4113"/>
                        </a:lnTo>
                        <a:lnTo>
                          <a:pt x="1700" y="3960"/>
                        </a:lnTo>
                        <a:lnTo>
                          <a:pt x="118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9" name="Google Shape;619;p40"/>
                  <p:cNvSpPr/>
                  <p:nvPr/>
                </p:nvSpPr>
                <p:spPr>
                  <a:xfrm>
                    <a:off x="6972472" y="1437303"/>
                    <a:ext cx="93543" cy="294808"/>
                  </a:xfrm>
                  <a:custGeom>
                    <a:rect b="b" l="l" r="r" t="t"/>
                    <a:pathLst>
                      <a:path extrusionOk="0" h="5947" w="1887">
                        <a:moveTo>
                          <a:pt x="1186" y="1"/>
                        </a:moveTo>
                        <a:lnTo>
                          <a:pt x="0" y="144"/>
                        </a:lnTo>
                        <a:lnTo>
                          <a:pt x="701" y="5946"/>
                        </a:lnTo>
                        <a:lnTo>
                          <a:pt x="1886" y="5802"/>
                        </a:lnTo>
                        <a:lnTo>
                          <a:pt x="118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0" name="Google Shape;620;p40"/>
                  <p:cNvSpPr/>
                  <p:nvPr/>
                </p:nvSpPr>
                <p:spPr>
                  <a:xfrm>
                    <a:off x="6923150" y="1479736"/>
                    <a:ext cx="73863" cy="251580"/>
                  </a:xfrm>
                  <a:custGeom>
                    <a:rect b="b" l="l" r="r" t="t"/>
                    <a:pathLst>
                      <a:path extrusionOk="0" h="5075" w="1490">
                        <a:moveTo>
                          <a:pt x="788" y="1"/>
                        </a:moveTo>
                        <a:lnTo>
                          <a:pt x="1" y="112"/>
                        </a:lnTo>
                        <a:lnTo>
                          <a:pt x="701" y="5074"/>
                        </a:lnTo>
                        <a:lnTo>
                          <a:pt x="1489" y="4962"/>
                        </a:lnTo>
                        <a:lnTo>
                          <a:pt x="78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1" name="Google Shape;621;p40"/>
                  <p:cNvSpPr/>
                  <p:nvPr/>
                </p:nvSpPr>
                <p:spPr>
                  <a:xfrm>
                    <a:off x="6854197" y="1459263"/>
                    <a:ext cx="93444" cy="273144"/>
                  </a:xfrm>
                  <a:custGeom>
                    <a:rect b="b" l="l" r="r" t="t"/>
                    <a:pathLst>
                      <a:path extrusionOk="0" h="5510" w="1885">
                        <a:moveTo>
                          <a:pt x="1184" y="0"/>
                        </a:moveTo>
                        <a:lnTo>
                          <a:pt x="0" y="154"/>
                        </a:lnTo>
                        <a:lnTo>
                          <a:pt x="701" y="5509"/>
                        </a:lnTo>
                        <a:lnTo>
                          <a:pt x="1884" y="5354"/>
                        </a:lnTo>
                        <a:lnTo>
                          <a:pt x="118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22" name="Google Shape;622;p40"/>
                <p:cNvGrpSpPr/>
                <p:nvPr/>
              </p:nvGrpSpPr>
              <p:grpSpPr>
                <a:xfrm>
                  <a:off x="6652013" y="1329436"/>
                  <a:ext cx="229521" cy="403074"/>
                  <a:chOff x="6522150" y="1329350"/>
                  <a:chExt cx="115750" cy="203275"/>
                </a:xfrm>
              </p:grpSpPr>
              <p:sp>
                <p:nvSpPr>
                  <p:cNvPr id="623" name="Google Shape;623;p40"/>
                  <p:cNvSpPr/>
                  <p:nvPr/>
                </p:nvSpPr>
                <p:spPr>
                  <a:xfrm>
                    <a:off x="6560975" y="1329350"/>
                    <a:ext cx="40150" cy="167575"/>
                  </a:xfrm>
                  <a:custGeom>
                    <a:rect b="b" l="l" r="r" t="t"/>
                    <a:pathLst>
                      <a:path extrusionOk="0" h="6703" w="1606">
                        <a:moveTo>
                          <a:pt x="962" y="1"/>
                        </a:moveTo>
                        <a:cubicBezTo>
                          <a:pt x="747" y="2248"/>
                          <a:pt x="426" y="4486"/>
                          <a:pt x="0" y="6702"/>
                        </a:cubicBezTo>
                        <a:lnTo>
                          <a:pt x="721" y="6503"/>
                        </a:lnTo>
                        <a:cubicBezTo>
                          <a:pt x="1518" y="4443"/>
                          <a:pt x="1605" y="2115"/>
                          <a:pt x="96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6535825" y="1347425"/>
                    <a:ext cx="43400" cy="138450"/>
                  </a:xfrm>
                  <a:custGeom>
                    <a:rect b="b" l="l" r="r" t="t"/>
                    <a:pathLst>
                      <a:path extrusionOk="0" h="5538" w="1736">
                        <a:moveTo>
                          <a:pt x="964" y="0"/>
                        </a:moveTo>
                        <a:lnTo>
                          <a:pt x="964" y="0"/>
                        </a:lnTo>
                        <a:cubicBezTo>
                          <a:pt x="159" y="1618"/>
                          <a:pt x="0" y="3547"/>
                          <a:pt x="530" y="5275"/>
                        </a:cubicBezTo>
                        <a:lnTo>
                          <a:pt x="1212" y="5538"/>
                        </a:lnTo>
                        <a:cubicBezTo>
                          <a:pt x="1736" y="3742"/>
                          <a:pt x="706" y="1715"/>
                          <a:pt x="96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6575000" y="1374225"/>
                    <a:ext cx="62900" cy="113775"/>
                  </a:xfrm>
                  <a:custGeom>
                    <a:rect b="b" l="l" r="r" t="t"/>
                    <a:pathLst>
                      <a:path extrusionOk="0" h="4551" w="2516">
                        <a:moveTo>
                          <a:pt x="2516" y="1"/>
                        </a:moveTo>
                        <a:cubicBezTo>
                          <a:pt x="1463" y="1178"/>
                          <a:pt x="841" y="780"/>
                          <a:pt x="458" y="2739"/>
                        </a:cubicBezTo>
                        <a:cubicBezTo>
                          <a:pt x="381" y="3127"/>
                          <a:pt x="1" y="4551"/>
                          <a:pt x="471" y="4551"/>
                        </a:cubicBezTo>
                        <a:cubicBezTo>
                          <a:pt x="478" y="4551"/>
                          <a:pt x="486" y="4550"/>
                          <a:pt x="494" y="4549"/>
                        </a:cubicBezTo>
                        <a:cubicBezTo>
                          <a:pt x="1004" y="4503"/>
                          <a:pt x="1192" y="2984"/>
                          <a:pt x="1450" y="2231"/>
                        </a:cubicBezTo>
                        <a:cubicBezTo>
                          <a:pt x="1800" y="1216"/>
                          <a:pt x="2220" y="737"/>
                          <a:pt x="251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6560775" y="1365525"/>
                    <a:ext cx="40400" cy="115000"/>
                  </a:xfrm>
                  <a:custGeom>
                    <a:rect b="b" l="l" r="r" t="t"/>
                    <a:pathLst>
                      <a:path extrusionOk="0" h="4600" w="1616">
                        <a:moveTo>
                          <a:pt x="525" y="0"/>
                        </a:moveTo>
                        <a:lnTo>
                          <a:pt x="525" y="0"/>
                        </a:lnTo>
                        <a:cubicBezTo>
                          <a:pt x="434" y="502"/>
                          <a:pt x="498" y="1019"/>
                          <a:pt x="571" y="1524"/>
                        </a:cubicBezTo>
                        <a:cubicBezTo>
                          <a:pt x="644" y="2029"/>
                          <a:pt x="727" y="2540"/>
                          <a:pt x="674" y="3048"/>
                        </a:cubicBezTo>
                        <a:cubicBezTo>
                          <a:pt x="620" y="3555"/>
                          <a:pt x="410" y="4070"/>
                          <a:pt x="0" y="4375"/>
                        </a:cubicBezTo>
                        <a:lnTo>
                          <a:pt x="991" y="4599"/>
                        </a:lnTo>
                        <a:cubicBezTo>
                          <a:pt x="1465" y="3927"/>
                          <a:pt x="1616" y="3037"/>
                          <a:pt x="1390" y="2245"/>
                        </a:cubicBezTo>
                        <a:cubicBezTo>
                          <a:pt x="1163" y="1447"/>
                          <a:pt x="629" y="824"/>
                          <a:pt x="52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6522150" y="1365525"/>
                    <a:ext cx="41900" cy="122475"/>
                  </a:xfrm>
                  <a:custGeom>
                    <a:rect b="b" l="l" r="r" t="t"/>
                    <a:pathLst>
                      <a:path extrusionOk="0" h="4899" w="1676">
                        <a:moveTo>
                          <a:pt x="486" y="0"/>
                        </a:moveTo>
                        <a:lnTo>
                          <a:pt x="486" y="0"/>
                        </a:lnTo>
                        <a:cubicBezTo>
                          <a:pt x="1" y="2037"/>
                          <a:pt x="372" y="3631"/>
                          <a:pt x="1055" y="4899"/>
                        </a:cubicBezTo>
                        <a:lnTo>
                          <a:pt x="1676" y="4803"/>
                        </a:lnTo>
                        <a:cubicBezTo>
                          <a:pt x="1676" y="4803"/>
                          <a:pt x="970" y="1378"/>
                          <a:pt x="48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6531250" y="1464600"/>
                    <a:ext cx="73675" cy="68025"/>
                  </a:xfrm>
                  <a:custGeom>
                    <a:rect b="b" l="l" r="r" t="t"/>
                    <a:pathLst>
                      <a:path extrusionOk="0" h="2721" w="2947">
                        <a:moveTo>
                          <a:pt x="194" y="0"/>
                        </a:moveTo>
                        <a:cubicBezTo>
                          <a:pt x="85" y="0"/>
                          <a:pt x="0" y="94"/>
                          <a:pt x="14" y="203"/>
                        </a:cubicBezTo>
                        <a:lnTo>
                          <a:pt x="320" y="2562"/>
                        </a:lnTo>
                        <a:cubicBezTo>
                          <a:pt x="332" y="2653"/>
                          <a:pt x="409" y="2720"/>
                          <a:pt x="499" y="2720"/>
                        </a:cubicBezTo>
                        <a:lnTo>
                          <a:pt x="2385" y="2720"/>
                        </a:lnTo>
                        <a:cubicBezTo>
                          <a:pt x="2474" y="2720"/>
                          <a:pt x="2550" y="2655"/>
                          <a:pt x="2563" y="2568"/>
                        </a:cubicBezTo>
                        <a:lnTo>
                          <a:pt x="2728" y="1503"/>
                        </a:lnTo>
                        <a:lnTo>
                          <a:pt x="2930" y="207"/>
                        </a:lnTo>
                        <a:cubicBezTo>
                          <a:pt x="2946" y="98"/>
                          <a:pt x="2863" y="0"/>
                          <a:pt x="27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6559600" y="1464600"/>
                    <a:ext cx="45475" cy="52200"/>
                  </a:xfrm>
                  <a:custGeom>
                    <a:rect b="b" l="l" r="r" t="t"/>
                    <a:pathLst>
                      <a:path extrusionOk="0" h="2088" w="1819">
                        <a:moveTo>
                          <a:pt x="0" y="0"/>
                        </a:moveTo>
                        <a:cubicBezTo>
                          <a:pt x="434" y="1130"/>
                          <a:pt x="1006" y="1749"/>
                          <a:pt x="1515" y="2088"/>
                        </a:cubicBezTo>
                        <a:lnTo>
                          <a:pt x="1795" y="287"/>
                        </a:lnTo>
                        <a:cubicBezTo>
                          <a:pt x="1818" y="135"/>
                          <a:pt x="1701" y="0"/>
                          <a:pt x="154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30" name="Google Shape;630;p40"/>
                <p:cNvSpPr/>
                <p:nvPr/>
              </p:nvSpPr>
              <p:spPr>
                <a:xfrm>
                  <a:off x="6617547" y="1718320"/>
                  <a:ext cx="722569" cy="43227"/>
                </a:xfrm>
                <a:custGeom>
                  <a:rect b="b" l="l" r="r" t="t"/>
                  <a:pathLst>
                    <a:path extrusionOk="0" h="872" w="14576">
                      <a:moveTo>
                        <a:pt x="0" y="1"/>
                      </a:moveTo>
                      <a:lnTo>
                        <a:pt x="0" y="872"/>
                      </a:lnTo>
                      <a:lnTo>
                        <a:pt x="14576" y="872"/>
                      </a:lnTo>
                      <a:lnTo>
                        <a:pt x="145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1" name="Google Shape;631;p40"/>
              <p:cNvGrpSpPr/>
              <p:nvPr/>
            </p:nvGrpSpPr>
            <p:grpSpPr>
              <a:xfrm>
                <a:off x="6617547" y="1775574"/>
                <a:ext cx="722569" cy="301094"/>
                <a:chOff x="6617547" y="1775574"/>
                <a:chExt cx="722569" cy="301094"/>
              </a:xfrm>
            </p:grpSpPr>
            <p:grpSp>
              <p:nvGrpSpPr>
                <p:cNvPr id="632" name="Google Shape;632;p40"/>
                <p:cNvGrpSpPr/>
                <p:nvPr/>
              </p:nvGrpSpPr>
              <p:grpSpPr>
                <a:xfrm>
                  <a:off x="6648776" y="1775574"/>
                  <a:ext cx="654787" cy="278250"/>
                  <a:chOff x="6648776" y="1775574"/>
                  <a:chExt cx="654787" cy="278250"/>
                </a:xfrm>
              </p:grpSpPr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6648776" y="1822666"/>
                    <a:ext cx="51456" cy="228678"/>
                  </a:xfrm>
                  <a:custGeom>
                    <a:rect b="b" l="l" r="r" t="t"/>
                    <a:pathLst>
                      <a:path extrusionOk="0" h="4613" w="1038">
                        <a:moveTo>
                          <a:pt x="749" y="0"/>
                        </a:moveTo>
                        <a:lnTo>
                          <a:pt x="0" y="47"/>
                        </a:lnTo>
                        <a:lnTo>
                          <a:pt x="288" y="4613"/>
                        </a:lnTo>
                        <a:lnTo>
                          <a:pt x="1037" y="4566"/>
                        </a:lnTo>
                        <a:lnTo>
                          <a:pt x="749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6743060" y="1793469"/>
                    <a:ext cx="70046" cy="258273"/>
                  </a:xfrm>
                  <a:custGeom>
                    <a:rect b="b" l="l" r="r" t="t"/>
                    <a:pathLst>
                      <a:path extrusionOk="0" h="5210" w="1413">
                        <a:moveTo>
                          <a:pt x="1124" y="1"/>
                        </a:moveTo>
                        <a:lnTo>
                          <a:pt x="1" y="63"/>
                        </a:lnTo>
                        <a:lnTo>
                          <a:pt x="290" y="5210"/>
                        </a:lnTo>
                        <a:lnTo>
                          <a:pt x="1412" y="5147"/>
                        </a:lnTo>
                        <a:lnTo>
                          <a:pt x="112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6808195" y="1841800"/>
                    <a:ext cx="51407" cy="209692"/>
                  </a:xfrm>
                  <a:custGeom>
                    <a:rect b="b" l="l" r="r" t="t"/>
                    <a:pathLst>
                      <a:path extrusionOk="0" h="4230" w="1037">
                        <a:moveTo>
                          <a:pt x="748" y="1"/>
                        </a:moveTo>
                        <a:lnTo>
                          <a:pt x="0" y="52"/>
                        </a:lnTo>
                        <a:lnTo>
                          <a:pt x="288" y="4229"/>
                        </a:lnTo>
                        <a:lnTo>
                          <a:pt x="1037" y="4178"/>
                        </a:lnTo>
                        <a:lnTo>
                          <a:pt x="74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6869167" y="1861480"/>
                    <a:ext cx="79415" cy="192341"/>
                  </a:xfrm>
                  <a:custGeom>
                    <a:rect b="b" l="l" r="r" t="t"/>
                    <a:pathLst>
                      <a:path extrusionOk="0" h="3880" w="1602">
                        <a:moveTo>
                          <a:pt x="486" y="0"/>
                        </a:moveTo>
                        <a:lnTo>
                          <a:pt x="0" y="3734"/>
                        </a:lnTo>
                        <a:lnTo>
                          <a:pt x="1116" y="3879"/>
                        </a:lnTo>
                        <a:lnTo>
                          <a:pt x="1602" y="146"/>
                        </a:lnTo>
                        <a:lnTo>
                          <a:pt x="48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6933857" y="1775574"/>
                    <a:ext cx="88189" cy="277953"/>
                  </a:xfrm>
                  <a:custGeom>
                    <a:rect b="b" l="l" r="r" t="t"/>
                    <a:pathLst>
                      <a:path extrusionOk="0" h="5607" w="1779">
                        <a:moveTo>
                          <a:pt x="661" y="0"/>
                        </a:moveTo>
                        <a:lnTo>
                          <a:pt x="1" y="5472"/>
                        </a:lnTo>
                        <a:lnTo>
                          <a:pt x="1118" y="5606"/>
                        </a:lnTo>
                        <a:lnTo>
                          <a:pt x="1778" y="135"/>
                        </a:lnTo>
                        <a:lnTo>
                          <a:pt x="66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6998943" y="1815577"/>
                    <a:ext cx="69600" cy="237204"/>
                  </a:xfrm>
                  <a:custGeom>
                    <a:rect b="b" l="l" r="r" t="t"/>
                    <a:pathLst>
                      <a:path extrusionOk="0" h="4785" w="1404">
                        <a:moveTo>
                          <a:pt x="661" y="0"/>
                        </a:moveTo>
                        <a:lnTo>
                          <a:pt x="0" y="4679"/>
                        </a:lnTo>
                        <a:lnTo>
                          <a:pt x="743" y="4785"/>
                        </a:lnTo>
                        <a:lnTo>
                          <a:pt x="1404" y="106"/>
                        </a:lnTo>
                        <a:lnTo>
                          <a:pt x="66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7045490" y="1796245"/>
                    <a:ext cx="88140" cy="257579"/>
                  </a:xfrm>
                  <a:custGeom>
                    <a:rect b="b" l="l" r="r" t="t"/>
                    <a:pathLst>
                      <a:path extrusionOk="0" h="5196" w="1778">
                        <a:moveTo>
                          <a:pt x="662" y="1"/>
                        </a:moveTo>
                        <a:lnTo>
                          <a:pt x="1" y="5049"/>
                        </a:lnTo>
                        <a:lnTo>
                          <a:pt x="1117" y="5195"/>
                        </a:lnTo>
                        <a:lnTo>
                          <a:pt x="1777" y="147"/>
                        </a:lnTo>
                        <a:lnTo>
                          <a:pt x="662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7066260" y="1982184"/>
                    <a:ext cx="237304" cy="57455"/>
                  </a:xfrm>
                  <a:custGeom>
                    <a:rect b="b" l="l" r="r" t="t"/>
                    <a:pathLst>
                      <a:path extrusionOk="0" h="1159" w="4787">
                        <a:moveTo>
                          <a:pt x="0" y="0"/>
                        </a:moveTo>
                        <a:lnTo>
                          <a:pt x="0" y="1158"/>
                        </a:lnTo>
                        <a:lnTo>
                          <a:pt x="4787" y="1158"/>
                        </a:lnTo>
                        <a:lnTo>
                          <a:pt x="478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7093623" y="1923195"/>
                    <a:ext cx="178213" cy="50167"/>
                  </a:xfrm>
                  <a:custGeom>
                    <a:rect b="b" l="l" r="r" t="t"/>
                    <a:pathLst>
                      <a:path extrusionOk="0" h="1012" w="3595">
                        <a:moveTo>
                          <a:pt x="0" y="0"/>
                        </a:moveTo>
                        <a:lnTo>
                          <a:pt x="0" y="1012"/>
                        </a:lnTo>
                        <a:lnTo>
                          <a:pt x="3594" y="1012"/>
                        </a:lnTo>
                        <a:lnTo>
                          <a:pt x="359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2" name="Google Shape;642;p40"/>
                <p:cNvSpPr/>
                <p:nvPr/>
              </p:nvSpPr>
              <p:spPr>
                <a:xfrm>
                  <a:off x="6617547" y="2033440"/>
                  <a:ext cx="722569" cy="43227"/>
                </a:xfrm>
                <a:custGeom>
                  <a:rect b="b" l="l" r="r" t="t"/>
                  <a:pathLst>
                    <a:path extrusionOk="0" h="872" w="14576">
                      <a:moveTo>
                        <a:pt x="0" y="1"/>
                      </a:moveTo>
                      <a:lnTo>
                        <a:pt x="0" y="872"/>
                      </a:lnTo>
                      <a:lnTo>
                        <a:pt x="14576" y="872"/>
                      </a:lnTo>
                      <a:lnTo>
                        <a:pt x="145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43" name="Google Shape;643;p40"/>
            <p:cNvGrpSpPr/>
            <p:nvPr/>
          </p:nvGrpSpPr>
          <p:grpSpPr>
            <a:xfrm>
              <a:off x="6295708" y="2449490"/>
              <a:ext cx="846285" cy="1408551"/>
              <a:chOff x="6784074" y="2206739"/>
              <a:chExt cx="693222" cy="1153793"/>
            </a:xfrm>
          </p:grpSpPr>
          <p:sp>
            <p:nvSpPr>
              <p:cNvPr id="644" name="Google Shape;644;p40"/>
              <p:cNvSpPr/>
              <p:nvPr/>
            </p:nvSpPr>
            <p:spPr>
              <a:xfrm rot="-900050">
                <a:off x="7040061" y="2822022"/>
                <a:ext cx="140524" cy="529344"/>
              </a:xfrm>
              <a:custGeom>
                <a:rect b="b" l="l" r="r" t="t"/>
                <a:pathLst>
                  <a:path extrusionOk="0" h="10619" w="2819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0"/>
              <p:cNvSpPr/>
              <p:nvPr/>
            </p:nvSpPr>
            <p:spPr>
              <a:xfrm>
                <a:off x="6818606" y="2831200"/>
                <a:ext cx="140520" cy="529331"/>
              </a:xfrm>
              <a:custGeom>
                <a:rect b="b" l="l" r="r" t="t"/>
                <a:pathLst>
                  <a:path extrusionOk="0" h="10619" w="2819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0"/>
              <p:cNvSpPr/>
              <p:nvPr/>
            </p:nvSpPr>
            <p:spPr>
              <a:xfrm flipH="1">
                <a:off x="7313906" y="2831200"/>
                <a:ext cx="140520" cy="529331"/>
              </a:xfrm>
              <a:custGeom>
                <a:rect b="b" l="l" r="r" t="t"/>
                <a:pathLst>
                  <a:path extrusionOk="0" h="10619" w="2819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7" name="Google Shape;647;p40"/>
              <p:cNvGrpSpPr/>
              <p:nvPr/>
            </p:nvGrpSpPr>
            <p:grpSpPr>
              <a:xfrm>
                <a:off x="6784074" y="2206739"/>
                <a:ext cx="693222" cy="636392"/>
                <a:chOff x="6784074" y="2206739"/>
                <a:chExt cx="693222" cy="636392"/>
              </a:xfrm>
            </p:grpSpPr>
            <p:sp>
              <p:nvSpPr>
                <p:cNvPr id="648" name="Google Shape;648;p40"/>
                <p:cNvSpPr/>
                <p:nvPr/>
              </p:nvSpPr>
              <p:spPr>
                <a:xfrm>
                  <a:off x="6784421" y="2206739"/>
                  <a:ext cx="406990" cy="599480"/>
                </a:xfrm>
                <a:custGeom>
                  <a:rect b="b" l="l" r="r" t="t"/>
                  <a:pathLst>
                    <a:path extrusionOk="0" h="12093" w="8210">
                      <a:moveTo>
                        <a:pt x="3828" y="1"/>
                      </a:moveTo>
                      <a:cubicBezTo>
                        <a:pt x="1850" y="1"/>
                        <a:pt x="222" y="1582"/>
                        <a:pt x="176" y="3571"/>
                      </a:cubicBezTo>
                      <a:lnTo>
                        <a:pt x="27" y="9905"/>
                      </a:lnTo>
                      <a:cubicBezTo>
                        <a:pt x="1" y="11010"/>
                        <a:pt x="875" y="11926"/>
                        <a:pt x="1980" y="11953"/>
                      </a:cubicBezTo>
                      <a:lnTo>
                        <a:pt x="7968" y="12092"/>
                      </a:lnTo>
                      <a:lnTo>
                        <a:pt x="8163" y="3758"/>
                      </a:lnTo>
                      <a:cubicBezTo>
                        <a:pt x="8210" y="1739"/>
                        <a:pt x="6613" y="66"/>
                        <a:pt x="4594" y="18"/>
                      </a:cubicBezTo>
                      <a:lnTo>
                        <a:pt x="3915" y="2"/>
                      </a:lnTo>
                      <a:cubicBezTo>
                        <a:pt x="3886" y="1"/>
                        <a:pt x="3857" y="1"/>
                        <a:pt x="38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40"/>
                <p:cNvSpPr/>
                <p:nvPr/>
              </p:nvSpPr>
              <p:spPr>
                <a:xfrm>
                  <a:off x="6786305" y="2531717"/>
                  <a:ext cx="690991" cy="311414"/>
                </a:xfrm>
                <a:custGeom>
                  <a:rect b="b" l="l" r="r" t="t"/>
                  <a:pathLst>
                    <a:path extrusionOk="0" h="6282" w="13939">
                      <a:moveTo>
                        <a:pt x="120" y="0"/>
                      </a:moveTo>
                      <a:lnTo>
                        <a:pt x="24" y="4077"/>
                      </a:lnTo>
                      <a:cubicBezTo>
                        <a:pt x="0" y="5140"/>
                        <a:pt x="842" y="6021"/>
                        <a:pt x="1905" y="6047"/>
                      </a:cubicBezTo>
                      <a:lnTo>
                        <a:pt x="11892" y="6281"/>
                      </a:lnTo>
                      <a:cubicBezTo>
                        <a:pt x="11907" y="6281"/>
                        <a:pt x="11923" y="6281"/>
                        <a:pt x="11938" y="6281"/>
                      </a:cubicBezTo>
                      <a:cubicBezTo>
                        <a:pt x="12980" y="6281"/>
                        <a:pt x="13838" y="5448"/>
                        <a:pt x="13863" y="4400"/>
                      </a:cubicBezTo>
                      <a:lnTo>
                        <a:pt x="13913" y="2250"/>
                      </a:lnTo>
                      <a:cubicBezTo>
                        <a:pt x="13938" y="1187"/>
                        <a:pt x="13096" y="304"/>
                        <a:pt x="12032" y="279"/>
                      </a:cubicBez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40"/>
                <p:cNvSpPr/>
                <p:nvPr/>
              </p:nvSpPr>
              <p:spPr>
                <a:xfrm>
                  <a:off x="6844996" y="2208573"/>
                  <a:ext cx="352659" cy="598439"/>
                </a:xfrm>
                <a:custGeom>
                  <a:rect b="b" l="l" r="r" t="t"/>
                  <a:pathLst>
                    <a:path extrusionOk="0" h="12072" w="7114">
                      <a:moveTo>
                        <a:pt x="3624" y="0"/>
                      </a:moveTo>
                      <a:cubicBezTo>
                        <a:pt x="1758" y="0"/>
                        <a:pt x="225" y="1490"/>
                        <a:pt x="181" y="3365"/>
                      </a:cubicBezTo>
                      <a:lnTo>
                        <a:pt x="25" y="10025"/>
                      </a:lnTo>
                      <a:cubicBezTo>
                        <a:pt x="1" y="11065"/>
                        <a:pt x="825" y="11929"/>
                        <a:pt x="1865" y="11953"/>
                      </a:cubicBezTo>
                      <a:lnTo>
                        <a:pt x="6868" y="12071"/>
                      </a:lnTo>
                      <a:lnTo>
                        <a:pt x="7069" y="3526"/>
                      </a:lnTo>
                      <a:cubicBezTo>
                        <a:pt x="7114" y="1624"/>
                        <a:pt x="5608" y="46"/>
                        <a:pt x="3706" y="1"/>
                      </a:cubicBezTo>
                      <a:cubicBezTo>
                        <a:pt x="3678" y="1"/>
                        <a:pt x="3651" y="0"/>
                        <a:pt x="3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40"/>
                <p:cNvSpPr/>
                <p:nvPr/>
              </p:nvSpPr>
              <p:spPr>
                <a:xfrm>
                  <a:off x="7083580" y="2378898"/>
                  <a:ext cx="40947" cy="41988"/>
                </a:xfrm>
                <a:custGeom>
                  <a:rect b="b" l="l" r="r" t="t"/>
                  <a:pathLst>
                    <a:path extrusionOk="0" h="847" w="826">
                      <a:moveTo>
                        <a:pt x="413" y="0"/>
                      </a:moveTo>
                      <a:cubicBezTo>
                        <a:pt x="197" y="0"/>
                        <a:pt x="19" y="180"/>
                        <a:pt x="10" y="408"/>
                      </a:cubicBezTo>
                      <a:cubicBezTo>
                        <a:pt x="1" y="642"/>
                        <a:pt x="173" y="839"/>
                        <a:pt x="396" y="847"/>
                      </a:cubicBezTo>
                      <a:cubicBezTo>
                        <a:pt x="401" y="847"/>
                        <a:pt x="407" y="847"/>
                        <a:pt x="412" y="847"/>
                      </a:cubicBezTo>
                      <a:cubicBezTo>
                        <a:pt x="628" y="847"/>
                        <a:pt x="808" y="668"/>
                        <a:pt x="817" y="440"/>
                      </a:cubicBezTo>
                      <a:cubicBezTo>
                        <a:pt x="826" y="206"/>
                        <a:pt x="653" y="10"/>
                        <a:pt x="429" y="1"/>
                      </a:cubicBezTo>
                      <a:cubicBezTo>
                        <a:pt x="424" y="0"/>
                        <a:pt x="419" y="0"/>
                        <a:pt x="4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40"/>
                <p:cNvSpPr/>
                <p:nvPr/>
              </p:nvSpPr>
              <p:spPr>
                <a:xfrm>
                  <a:off x="6957720" y="2373892"/>
                  <a:ext cx="41046" cy="42037"/>
                </a:xfrm>
                <a:custGeom>
                  <a:rect b="b" l="l" r="r" t="t"/>
                  <a:pathLst>
                    <a:path extrusionOk="0" h="848" w="828">
                      <a:moveTo>
                        <a:pt x="414" y="1"/>
                      </a:moveTo>
                      <a:cubicBezTo>
                        <a:pt x="199" y="1"/>
                        <a:pt x="19" y="180"/>
                        <a:pt x="10" y="408"/>
                      </a:cubicBezTo>
                      <a:cubicBezTo>
                        <a:pt x="1" y="642"/>
                        <a:pt x="174" y="839"/>
                        <a:pt x="397" y="847"/>
                      </a:cubicBezTo>
                      <a:cubicBezTo>
                        <a:pt x="403" y="847"/>
                        <a:pt x="408" y="847"/>
                        <a:pt x="413" y="847"/>
                      </a:cubicBezTo>
                      <a:cubicBezTo>
                        <a:pt x="629" y="847"/>
                        <a:pt x="808" y="669"/>
                        <a:pt x="818" y="440"/>
                      </a:cubicBezTo>
                      <a:cubicBezTo>
                        <a:pt x="827" y="207"/>
                        <a:pt x="653" y="10"/>
                        <a:pt x="430" y="1"/>
                      </a:cubicBezTo>
                      <a:cubicBezTo>
                        <a:pt x="425" y="1"/>
                        <a:pt x="420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40"/>
                <p:cNvSpPr/>
                <p:nvPr/>
              </p:nvSpPr>
              <p:spPr>
                <a:xfrm>
                  <a:off x="6791163" y="2525925"/>
                  <a:ext cx="333970" cy="300459"/>
                </a:xfrm>
                <a:custGeom>
                  <a:rect b="b" l="l" r="r" t="t"/>
                  <a:pathLst>
                    <a:path extrusionOk="0" h="6061" w="6737">
                      <a:moveTo>
                        <a:pt x="113" y="0"/>
                      </a:moveTo>
                      <a:lnTo>
                        <a:pt x="59" y="2490"/>
                      </a:lnTo>
                      <a:lnTo>
                        <a:pt x="21" y="4214"/>
                      </a:lnTo>
                      <a:cubicBezTo>
                        <a:pt x="1" y="5157"/>
                        <a:pt x="688" y="5940"/>
                        <a:pt x="1553" y="5962"/>
                      </a:cubicBezTo>
                      <a:lnTo>
                        <a:pt x="2112" y="5977"/>
                      </a:lnTo>
                      <a:lnTo>
                        <a:pt x="5397" y="6060"/>
                      </a:lnTo>
                      <a:lnTo>
                        <a:pt x="6636" y="5531"/>
                      </a:lnTo>
                      <a:lnTo>
                        <a:pt x="6718" y="1718"/>
                      </a:lnTo>
                      <a:cubicBezTo>
                        <a:pt x="6736" y="863"/>
                        <a:pt x="6114" y="153"/>
                        <a:pt x="5328" y="133"/>
                      </a:cubicBez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40"/>
                <p:cNvSpPr/>
                <p:nvPr/>
              </p:nvSpPr>
              <p:spPr>
                <a:xfrm>
                  <a:off x="7114313" y="2796481"/>
                  <a:ext cx="299814" cy="13038"/>
                </a:xfrm>
                <a:custGeom>
                  <a:rect b="b" l="l" r="r" t="t"/>
                  <a:pathLst>
                    <a:path extrusionOk="0" h="263" w="6048">
                      <a:moveTo>
                        <a:pt x="2" y="1"/>
                      </a:moveTo>
                      <a:lnTo>
                        <a:pt x="0" y="122"/>
                      </a:lnTo>
                      <a:lnTo>
                        <a:pt x="6044" y="263"/>
                      </a:lnTo>
                      <a:lnTo>
                        <a:pt x="6048" y="14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40"/>
                <p:cNvSpPr/>
                <p:nvPr/>
              </p:nvSpPr>
              <p:spPr>
                <a:xfrm>
                  <a:off x="6785363" y="2530584"/>
                  <a:ext cx="333920" cy="300459"/>
                </a:xfrm>
                <a:custGeom>
                  <a:rect b="b" l="l" r="r" t="t"/>
                  <a:pathLst>
                    <a:path extrusionOk="0" h="6061" w="6736">
                      <a:moveTo>
                        <a:pt x="112" y="1"/>
                      </a:moveTo>
                      <a:lnTo>
                        <a:pt x="58" y="2490"/>
                      </a:lnTo>
                      <a:lnTo>
                        <a:pt x="21" y="4215"/>
                      </a:lnTo>
                      <a:cubicBezTo>
                        <a:pt x="0" y="5158"/>
                        <a:pt x="686" y="5941"/>
                        <a:pt x="1552" y="5963"/>
                      </a:cubicBezTo>
                      <a:lnTo>
                        <a:pt x="2111" y="5976"/>
                      </a:lnTo>
                      <a:lnTo>
                        <a:pt x="5396" y="6061"/>
                      </a:lnTo>
                      <a:lnTo>
                        <a:pt x="6635" y="5531"/>
                      </a:lnTo>
                      <a:lnTo>
                        <a:pt x="6716" y="1719"/>
                      </a:lnTo>
                      <a:cubicBezTo>
                        <a:pt x="6736" y="864"/>
                        <a:pt x="6113" y="154"/>
                        <a:pt x="5326" y="134"/>
                      </a:cubicBez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40"/>
                <p:cNvSpPr/>
                <p:nvPr/>
              </p:nvSpPr>
              <p:spPr>
                <a:xfrm>
                  <a:off x="6784074" y="2530584"/>
                  <a:ext cx="281076" cy="300459"/>
                </a:xfrm>
                <a:custGeom>
                  <a:rect b="b" l="l" r="r" t="t"/>
                  <a:pathLst>
                    <a:path extrusionOk="0" h="6061" w="5670">
                      <a:moveTo>
                        <a:pt x="111" y="1"/>
                      </a:moveTo>
                      <a:lnTo>
                        <a:pt x="58" y="2490"/>
                      </a:lnTo>
                      <a:lnTo>
                        <a:pt x="21" y="4215"/>
                      </a:lnTo>
                      <a:cubicBezTo>
                        <a:pt x="1" y="5158"/>
                        <a:pt x="676" y="5941"/>
                        <a:pt x="1529" y="5963"/>
                      </a:cubicBezTo>
                      <a:lnTo>
                        <a:pt x="2080" y="5976"/>
                      </a:lnTo>
                      <a:lnTo>
                        <a:pt x="5313" y="6061"/>
                      </a:lnTo>
                      <a:lnTo>
                        <a:pt x="5382" y="3299"/>
                      </a:lnTo>
                      <a:cubicBezTo>
                        <a:pt x="5382" y="1093"/>
                        <a:pt x="5670" y="90"/>
                        <a:pt x="3548" y="90"/>
                      </a:cubicBezTo>
                      <a:lnTo>
                        <a:pt x="11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57" name="Google Shape;657;p40"/>
            <p:cNvSpPr/>
            <p:nvPr/>
          </p:nvSpPr>
          <p:spPr>
            <a:xfrm>
              <a:off x="7382908" y="2457626"/>
              <a:ext cx="113773" cy="46659"/>
            </a:xfrm>
            <a:custGeom>
              <a:rect b="b" l="l" r="r" t="t"/>
              <a:pathLst>
                <a:path extrusionOk="0" h="771" w="1880">
                  <a:moveTo>
                    <a:pt x="1011" y="0"/>
                  </a:moveTo>
                  <a:cubicBezTo>
                    <a:pt x="616" y="0"/>
                    <a:pt x="237" y="195"/>
                    <a:pt x="0" y="525"/>
                  </a:cubicBezTo>
                  <a:lnTo>
                    <a:pt x="1157" y="770"/>
                  </a:lnTo>
                  <a:lnTo>
                    <a:pt x="1451" y="405"/>
                  </a:lnTo>
                  <a:lnTo>
                    <a:pt x="1880" y="130"/>
                  </a:lnTo>
                  <a:lnTo>
                    <a:pt x="1136" y="7"/>
                  </a:lnTo>
                  <a:cubicBezTo>
                    <a:pt x="1094" y="2"/>
                    <a:pt x="1052" y="0"/>
                    <a:pt x="1011" y="0"/>
                  </a:cubicBez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7479613" y="2416778"/>
              <a:ext cx="361047" cy="136709"/>
            </a:xfrm>
            <a:custGeom>
              <a:rect b="b" l="l" r="r" t="t"/>
              <a:pathLst>
                <a:path extrusionOk="0" h="2259" w="5966">
                  <a:moveTo>
                    <a:pt x="4851" y="0"/>
                  </a:moveTo>
                  <a:cubicBezTo>
                    <a:pt x="4763" y="0"/>
                    <a:pt x="4675" y="11"/>
                    <a:pt x="4586" y="34"/>
                  </a:cubicBezTo>
                  <a:lnTo>
                    <a:pt x="7" y="1173"/>
                  </a:lnTo>
                  <a:lnTo>
                    <a:pt x="1" y="1174"/>
                  </a:lnTo>
                  <a:lnTo>
                    <a:pt x="89" y="1914"/>
                  </a:lnTo>
                  <a:cubicBezTo>
                    <a:pt x="89" y="1914"/>
                    <a:pt x="1452" y="2259"/>
                    <a:pt x="3406" y="2259"/>
                  </a:cubicBezTo>
                  <a:cubicBezTo>
                    <a:pt x="3893" y="2259"/>
                    <a:pt x="4418" y="2238"/>
                    <a:pt x="4966" y="2184"/>
                  </a:cubicBezTo>
                  <a:cubicBezTo>
                    <a:pt x="5383" y="2143"/>
                    <a:pt x="5715" y="1871"/>
                    <a:pt x="5863" y="1512"/>
                  </a:cubicBezTo>
                  <a:cubicBezTo>
                    <a:pt x="5940" y="1322"/>
                    <a:pt x="5966" y="1108"/>
                    <a:pt x="5924" y="891"/>
                  </a:cubicBezTo>
                  <a:cubicBezTo>
                    <a:pt x="5832" y="402"/>
                    <a:pt x="5428" y="54"/>
                    <a:pt x="4961" y="6"/>
                  </a:cubicBezTo>
                  <a:cubicBezTo>
                    <a:pt x="4924" y="2"/>
                    <a:pt x="4888" y="0"/>
                    <a:pt x="4851" y="0"/>
                  </a:cubicBezTo>
                  <a:close/>
                </a:path>
              </a:pathLst>
            </a:custGeom>
            <a:solidFill>
              <a:srgbClr val="8E5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7434165" y="2454903"/>
              <a:ext cx="125090" cy="61788"/>
            </a:xfrm>
            <a:custGeom>
              <a:rect b="b" l="l" r="r" t="t"/>
              <a:pathLst>
                <a:path extrusionOk="0" h="1021" w="2067">
                  <a:moveTo>
                    <a:pt x="925" y="0"/>
                  </a:moveTo>
                  <a:cubicBezTo>
                    <a:pt x="799" y="0"/>
                    <a:pt x="671" y="16"/>
                    <a:pt x="546" y="47"/>
                  </a:cubicBezTo>
                  <a:lnTo>
                    <a:pt x="381" y="101"/>
                  </a:lnTo>
                  <a:cubicBezTo>
                    <a:pt x="243" y="145"/>
                    <a:pt x="135" y="255"/>
                    <a:pt x="93" y="394"/>
                  </a:cubicBezTo>
                  <a:lnTo>
                    <a:pt x="0" y="698"/>
                  </a:lnTo>
                  <a:lnTo>
                    <a:pt x="0" y="698"/>
                  </a:lnTo>
                  <a:lnTo>
                    <a:pt x="204" y="610"/>
                  </a:lnTo>
                  <a:lnTo>
                    <a:pt x="630" y="1020"/>
                  </a:lnTo>
                  <a:lnTo>
                    <a:pt x="2066" y="498"/>
                  </a:lnTo>
                  <a:cubicBezTo>
                    <a:pt x="1767" y="176"/>
                    <a:pt x="1352" y="0"/>
                    <a:pt x="925" y="0"/>
                  </a:cubicBezTo>
                  <a:close/>
                </a:path>
              </a:pathLst>
            </a:custGeom>
            <a:solidFill>
              <a:srgbClr val="8E5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0" name="Google Shape;660;p40"/>
            <p:cNvGrpSpPr/>
            <p:nvPr/>
          </p:nvGrpSpPr>
          <p:grpSpPr>
            <a:xfrm>
              <a:off x="6727087" y="1670074"/>
              <a:ext cx="765062" cy="2187889"/>
              <a:chOff x="6885325" y="1449825"/>
              <a:chExt cx="316050" cy="903825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6910600" y="2085150"/>
                <a:ext cx="70450" cy="265475"/>
              </a:xfrm>
              <a:custGeom>
                <a:rect b="b" l="l" r="r" t="t"/>
                <a:pathLst>
                  <a:path extrusionOk="0" h="10619" w="2818">
                    <a:moveTo>
                      <a:pt x="1633" y="0"/>
                    </a:moveTo>
                    <a:lnTo>
                      <a:pt x="1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6982700" y="1624575"/>
                <a:ext cx="93125" cy="188725"/>
              </a:xfrm>
              <a:custGeom>
                <a:rect b="b" l="l" r="r" t="t"/>
                <a:pathLst>
                  <a:path extrusionOk="0" h="7549" w="3725">
                    <a:moveTo>
                      <a:pt x="2170" y="0"/>
                    </a:moveTo>
                    <a:cubicBezTo>
                      <a:pt x="1532" y="0"/>
                      <a:pt x="958" y="392"/>
                      <a:pt x="768" y="1000"/>
                    </a:cubicBezTo>
                    <a:cubicBezTo>
                      <a:pt x="0" y="3466"/>
                      <a:pt x="388" y="4136"/>
                      <a:pt x="972" y="6500"/>
                    </a:cubicBezTo>
                    <a:cubicBezTo>
                      <a:pt x="1092" y="6985"/>
                      <a:pt x="1479" y="7371"/>
                      <a:pt x="1978" y="7501"/>
                    </a:cubicBezTo>
                    <a:cubicBezTo>
                      <a:pt x="2100" y="7533"/>
                      <a:pt x="2221" y="7548"/>
                      <a:pt x="2339" y="7548"/>
                    </a:cubicBezTo>
                    <a:cubicBezTo>
                      <a:pt x="3078" y="7548"/>
                      <a:pt x="3697" y="6960"/>
                      <a:pt x="3652" y="6203"/>
                    </a:cubicBezTo>
                    <a:lnTo>
                      <a:pt x="3724" y="1422"/>
                    </a:lnTo>
                    <a:cubicBezTo>
                      <a:pt x="3704" y="1081"/>
                      <a:pt x="3563" y="767"/>
                      <a:pt x="3338" y="519"/>
                    </a:cubicBezTo>
                    <a:cubicBezTo>
                      <a:pt x="3131" y="290"/>
                      <a:pt x="2855" y="120"/>
                      <a:pt x="2534" y="43"/>
                    </a:cubicBezTo>
                    <a:cubicBezTo>
                      <a:pt x="2412" y="14"/>
                      <a:pt x="2290" y="0"/>
                      <a:pt x="2170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0"/>
              <p:cNvSpPr/>
              <p:nvPr/>
            </p:nvSpPr>
            <p:spPr>
              <a:xfrm>
                <a:off x="7001200" y="1786050"/>
                <a:ext cx="140650" cy="122800"/>
              </a:xfrm>
              <a:custGeom>
                <a:rect b="b" l="l" r="r" t="t"/>
                <a:pathLst>
                  <a:path extrusionOk="0" h="4912" w="5626">
                    <a:moveTo>
                      <a:pt x="2157" y="1"/>
                    </a:moveTo>
                    <a:lnTo>
                      <a:pt x="1" y="1800"/>
                    </a:lnTo>
                    <a:cubicBezTo>
                      <a:pt x="1871" y="3493"/>
                      <a:pt x="4863" y="4912"/>
                      <a:pt x="4863" y="4912"/>
                    </a:cubicBezTo>
                    <a:lnTo>
                      <a:pt x="5625" y="4133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0"/>
              <p:cNvSpPr/>
              <p:nvPr/>
            </p:nvSpPr>
            <p:spPr>
              <a:xfrm>
                <a:off x="7143100" y="1882775"/>
                <a:ext cx="54275" cy="29525"/>
              </a:xfrm>
              <a:custGeom>
                <a:rect b="b" l="l" r="r" t="t"/>
                <a:pathLst>
                  <a:path extrusionOk="0" h="1181" w="2171">
                    <a:moveTo>
                      <a:pt x="1" y="0"/>
                    </a:moveTo>
                    <a:lnTo>
                      <a:pt x="1853" y="1165"/>
                    </a:lnTo>
                    <a:cubicBezTo>
                      <a:pt x="1877" y="1175"/>
                      <a:pt x="1903" y="1181"/>
                      <a:pt x="1930" y="1181"/>
                    </a:cubicBezTo>
                    <a:cubicBezTo>
                      <a:pt x="1947" y="1181"/>
                      <a:pt x="1965" y="1178"/>
                      <a:pt x="1983" y="1173"/>
                    </a:cubicBezTo>
                    <a:cubicBezTo>
                      <a:pt x="2124" y="1132"/>
                      <a:pt x="2170" y="957"/>
                      <a:pt x="2070" y="852"/>
                    </a:cubicBezTo>
                    <a:lnTo>
                      <a:pt x="1488" y="243"/>
                    </a:lnTo>
                    <a:cubicBezTo>
                      <a:pt x="1377" y="126"/>
                      <a:pt x="1225" y="58"/>
                      <a:pt x="1064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0"/>
              <p:cNvSpPr/>
              <p:nvPr/>
            </p:nvSpPr>
            <p:spPr>
              <a:xfrm>
                <a:off x="7104300" y="1878175"/>
                <a:ext cx="73575" cy="51375"/>
              </a:xfrm>
              <a:custGeom>
                <a:rect b="b" l="l" r="r" t="t"/>
                <a:pathLst>
                  <a:path extrusionOk="0" h="2055" w="2943">
                    <a:moveTo>
                      <a:pt x="1108" y="0"/>
                    </a:moveTo>
                    <a:lnTo>
                      <a:pt x="0" y="839"/>
                    </a:lnTo>
                    <a:lnTo>
                      <a:pt x="1009" y="2055"/>
                    </a:lnTo>
                    <a:lnTo>
                      <a:pt x="2943" y="759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0"/>
              <p:cNvSpPr/>
              <p:nvPr/>
            </p:nvSpPr>
            <p:spPr>
              <a:xfrm>
                <a:off x="7153575" y="1897150"/>
                <a:ext cx="43200" cy="32300"/>
              </a:xfrm>
              <a:custGeom>
                <a:rect b="b" l="l" r="r" t="t"/>
                <a:pathLst>
                  <a:path extrusionOk="0" h="1292" w="1728">
                    <a:moveTo>
                      <a:pt x="972" y="0"/>
                    </a:moveTo>
                    <a:lnTo>
                      <a:pt x="0" y="509"/>
                    </a:lnTo>
                    <a:lnTo>
                      <a:pt x="862" y="715"/>
                    </a:lnTo>
                    <a:lnTo>
                      <a:pt x="1348" y="1236"/>
                    </a:lnTo>
                    <a:cubicBezTo>
                      <a:pt x="1382" y="1270"/>
                      <a:pt x="1429" y="1290"/>
                      <a:pt x="1478" y="1291"/>
                    </a:cubicBezTo>
                    <a:cubicBezTo>
                      <a:pt x="1480" y="1291"/>
                      <a:pt x="1482" y="1291"/>
                      <a:pt x="1484" y="1291"/>
                    </a:cubicBezTo>
                    <a:cubicBezTo>
                      <a:pt x="1637" y="1291"/>
                      <a:pt x="1727" y="1118"/>
                      <a:pt x="1641" y="992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0"/>
              <p:cNvSpPr/>
              <p:nvPr/>
            </p:nvSpPr>
            <p:spPr>
              <a:xfrm>
                <a:off x="7151650" y="1904575"/>
                <a:ext cx="32050" cy="24575"/>
              </a:xfrm>
              <a:custGeom>
                <a:rect b="b" l="l" r="r" t="t"/>
                <a:pathLst>
                  <a:path extrusionOk="0" h="983" w="1282">
                    <a:moveTo>
                      <a:pt x="519" y="1"/>
                    </a:moveTo>
                    <a:lnTo>
                      <a:pt x="0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70" y="983"/>
                    </a:cubicBezTo>
                    <a:cubicBezTo>
                      <a:pt x="1045" y="983"/>
                      <a:pt x="1119" y="953"/>
                      <a:pt x="1173" y="895"/>
                    </a:cubicBezTo>
                    <a:cubicBezTo>
                      <a:pt x="1282" y="776"/>
                      <a:pt x="1267" y="589"/>
                      <a:pt x="1141" y="490"/>
                    </a:cubicBezTo>
                    <a:lnTo>
                      <a:pt x="519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0"/>
              <p:cNvSpPr/>
              <p:nvPr/>
            </p:nvSpPr>
            <p:spPr>
              <a:xfrm>
                <a:off x="7140350" y="1912250"/>
                <a:ext cx="32075" cy="24575"/>
              </a:xfrm>
              <a:custGeom>
                <a:rect b="b" l="l" r="r" t="t"/>
                <a:pathLst>
                  <a:path extrusionOk="0" h="983" w="1283">
                    <a:moveTo>
                      <a:pt x="520" y="0"/>
                    </a:moveTo>
                    <a:lnTo>
                      <a:pt x="1" y="410"/>
                    </a:lnTo>
                    <a:lnTo>
                      <a:pt x="821" y="939"/>
                    </a:lnTo>
                    <a:cubicBezTo>
                      <a:pt x="867" y="968"/>
                      <a:pt x="919" y="983"/>
                      <a:pt x="970" y="983"/>
                    </a:cubicBezTo>
                    <a:cubicBezTo>
                      <a:pt x="1045" y="983"/>
                      <a:pt x="1120" y="952"/>
                      <a:pt x="1174" y="894"/>
                    </a:cubicBezTo>
                    <a:cubicBezTo>
                      <a:pt x="1282" y="776"/>
                      <a:pt x="1269" y="590"/>
                      <a:pt x="1142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0"/>
              <p:cNvSpPr/>
              <p:nvPr/>
            </p:nvSpPr>
            <p:spPr>
              <a:xfrm>
                <a:off x="7129500" y="1919300"/>
                <a:ext cx="32050" cy="24600"/>
              </a:xfrm>
              <a:custGeom>
                <a:rect b="b" l="l" r="r" t="t"/>
                <a:pathLst>
                  <a:path extrusionOk="0" h="984" w="1282">
                    <a:moveTo>
                      <a:pt x="520" y="0"/>
                    </a:moveTo>
                    <a:lnTo>
                      <a:pt x="1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69" y="983"/>
                    </a:cubicBezTo>
                    <a:cubicBezTo>
                      <a:pt x="1044" y="983"/>
                      <a:pt x="1118" y="953"/>
                      <a:pt x="1172" y="894"/>
                    </a:cubicBezTo>
                    <a:cubicBezTo>
                      <a:pt x="1282" y="777"/>
                      <a:pt x="1267" y="590"/>
                      <a:pt x="1140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0"/>
              <p:cNvSpPr/>
              <p:nvPr/>
            </p:nvSpPr>
            <p:spPr>
              <a:xfrm>
                <a:off x="7042625" y="2216550"/>
                <a:ext cx="63125" cy="88725"/>
              </a:xfrm>
              <a:custGeom>
                <a:rect b="b" l="l" r="r" t="t"/>
                <a:pathLst>
                  <a:path extrusionOk="0" h="3549" w="2525">
                    <a:moveTo>
                      <a:pt x="2298" y="1"/>
                    </a:moveTo>
                    <a:lnTo>
                      <a:pt x="0" y="51"/>
                    </a:lnTo>
                    <a:lnTo>
                      <a:pt x="241" y="3549"/>
                    </a:lnTo>
                    <a:lnTo>
                      <a:pt x="2524" y="3292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0"/>
              <p:cNvSpPr/>
              <p:nvPr/>
            </p:nvSpPr>
            <p:spPr>
              <a:xfrm>
                <a:off x="7040900" y="2277775"/>
                <a:ext cx="160475" cy="75850"/>
              </a:xfrm>
              <a:custGeom>
                <a:rect b="b" l="l" r="r" t="t"/>
                <a:pathLst>
                  <a:path extrusionOk="0" h="3034" w="6419">
                    <a:moveTo>
                      <a:pt x="2013" y="0"/>
                    </a:moveTo>
                    <a:cubicBezTo>
                      <a:pt x="1802" y="0"/>
                      <a:pt x="1597" y="63"/>
                      <a:pt x="1427" y="182"/>
                    </a:cubicBezTo>
                    <a:cubicBezTo>
                      <a:pt x="1254" y="302"/>
                      <a:pt x="1049" y="365"/>
                      <a:pt x="841" y="365"/>
                    </a:cubicBezTo>
                    <a:cubicBezTo>
                      <a:pt x="723" y="365"/>
                      <a:pt x="604" y="345"/>
                      <a:pt x="490" y="303"/>
                    </a:cubicBezTo>
                    <a:lnTo>
                      <a:pt x="374" y="261"/>
                    </a:lnTo>
                    <a:cubicBezTo>
                      <a:pt x="343" y="249"/>
                      <a:pt x="310" y="244"/>
                      <a:pt x="277" y="244"/>
                    </a:cubicBezTo>
                    <a:cubicBezTo>
                      <a:pt x="222" y="244"/>
                      <a:pt x="167" y="260"/>
                      <a:pt x="120" y="292"/>
                    </a:cubicBezTo>
                    <a:cubicBezTo>
                      <a:pt x="44" y="340"/>
                      <a:pt x="1" y="422"/>
                      <a:pt x="1" y="507"/>
                    </a:cubicBezTo>
                    <a:cubicBezTo>
                      <a:pt x="1" y="530"/>
                      <a:pt x="4" y="554"/>
                      <a:pt x="11" y="576"/>
                    </a:cubicBezTo>
                    <a:cubicBezTo>
                      <a:pt x="322" y="1656"/>
                      <a:pt x="13" y="1875"/>
                      <a:pt x="68" y="2610"/>
                    </a:cubicBezTo>
                    <a:cubicBezTo>
                      <a:pt x="77" y="2734"/>
                      <a:pt x="98" y="2873"/>
                      <a:pt x="132" y="3033"/>
                    </a:cubicBezTo>
                    <a:lnTo>
                      <a:pt x="6418" y="3033"/>
                    </a:lnTo>
                    <a:cubicBezTo>
                      <a:pt x="6418" y="2878"/>
                      <a:pt x="6402" y="2737"/>
                      <a:pt x="6372" y="2610"/>
                    </a:cubicBezTo>
                    <a:cubicBezTo>
                      <a:pt x="6056" y="1287"/>
                      <a:pt x="4211" y="1385"/>
                      <a:pt x="3132" y="300"/>
                    </a:cubicBezTo>
                    <a:cubicBezTo>
                      <a:pt x="2944" y="109"/>
                      <a:pt x="2684" y="0"/>
                      <a:pt x="2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0"/>
              <p:cNvSpPr/>
              <p:nvPr/>
            </p:nvSpPr>
            <p:spPr>
              <a:xfrm>
                <a:off x="7044600" y="2310600"/>
                <a:ext cx="42975" cy="37725"/>
              </a:xfrm>
              <a:custGeom>
                <a:rect b="b" l="l" r="r" t="t"/>
                <a:pathLst>
                  <a:path extrusionOk="0" fill="none" h="1509" w="1719">
                    <a:moveTo>
                      <a:pt x="0" y="1"/>
                    </a:moveTo>
                    <a:cubicBezTo>
                      <a:pt x="1214" y="1"/>
                      <a:pt x="1718" y="1509"/>
                      <a:pt x="1718" y="1509"/>
                    </a:cubicBezTo>
                  </a:path>
                </a:pathLst>
              </a:custGeom>
              <a:noFill/>
              <a:ln cap="flat" cmpd="sng" w="475">
                <a:solidFill>
                  <a:srgbClr val="4C4C4B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0"/>
              <p:cNvSpPr/>
              <p:nvPr/>
            </p:nvSpPr>
            <p:spPr>
              <a:xfrm>
                <a:off x="7042600" y="2343025"/>
                <a:ext cx="158775" cy="10600"/>
              </a:xfrm>
              <a:custGeom>
                <a:rect b="b" l="l" r="r" t="t"/>
                <a:pathLst>
                  <a:path extrusionOk="0" h="424" w="6351">
                    <a:moveTo>
                      <a:pt x="0" y="0"/>
                    </a:moveTo>
                    <a:cubicBezTo>
                      <a:pt x="9" y="124"/>
                      <a:pt x="30" y="263"/>
                      <a:pt x="64" y="423"/>
                    </a:cubicBezTo>
                    <a:lnTo>
                      <a:pt x="6350" y="423"/>
                    </a:lnTo>
                    <a:cubicBezTo>
                      <a:pt x="6350" y="268"/>
                      <a:pt x="6334" y="127"/>
                      <a:pt x="6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0"/>
              <p:cNvSpPr/>
              <p:nvPr/>
            </p:nvSpPr>
            <p:spPr>
              <a:xfrm>
                <a:off x="6892725" y="2223400"/>
                <a:ext cx="72100" cy="93350"/>
              </a:xfrm>
              <a:custGeom>
                <a:rect b="b" l="l" r="r" t="t"/>
                <a:pathLst>
                  <a:path extrusionOk="0" h="3734" w="2884">
                    <a:moveTo>
                      <a:pt x="586" y="1"/>
                    </a:moveTo>
                    <a:lnTo>
                      <a:pt x="0" y="3733"/>
                    </a:lnTo>
                    <a:lnTo>
                      <a:pt x="2250" y="3095"/>
                    </a:lnTo>
                    <a:lnTo>
                      <a:pt x="2883" y="120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0"/>
              <p:cNvSpPr/>
              <p:nvPr/>
            </p:nvSpPr>
            <p:spPr>
              <a:xfrm>
                <a:off x="6885325" y="2284925"/>
                <a:ext cx="119825" cy="68725"/>
              </a:xfrm>
              <a:custGeom>
                <a:rect b="b" l="l" r="r" t="t"/>
                <a:pathLst>
                  <a:path extrusionOk="0" h="2749" w="4793">
                    <a:moveTo>
                      <a:pt x="899" y="0"/>
                    </a:moveTo>
                    <a:cubicBezTo>
                      <a:pt x="45" y="1199"/>
                      <a:pt x="0" y="2748"/>
                      <a:pt x="457" y="2748"/>
                    </a:cubicBezTo>
                    <a:lnTo>
                      <a:pt x="4213" y="2748"/>
                    </a:lnTo>
                    <a:cubicBezTo>
                      <a:pt x="4793" y="2748"/>
                      <a:pt x="4663" y="2127"/>
                      <a:pt x="4119" y="2127"/>
                    </a:cubicBezTo>
                    <a:cubicBezTo>
                      <a:pt x="4020" y="2127"/>
                      <a:pt x="3908" y="2147"/>
                      <a:pt x="3784" y="2195"/>
                    </a:cubicBezTo>
                    <a:cubicBezTo>
                      <a:pt x="2871" y="1062"/>
                      <a:pt x="2775" y="0"/>
                      <a:pt x="2775" y="0"/>
                    </a:cubicBezTo>
                    <a:close/>
                  </a:path>
                </a:pathLst>
              </a:custGeom>
              <a:solidFill>
                <a:srgbClr val="C06C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0"/>
              <p:cNvSpPr/>
              <p:nvPr/>
            </p:nvSpPr>
            <p:spPr>
              <a:xfrm>
                <a:off x="6885350" y="2275700"/>
                <a:ext cx="118300" cy="77925"/>
              </a:xfrm>
              <a:custGeom>
                <a:rect b="b" l="l" r="r" t="t"/>
                <a:pathLst>
                  <a:path extrusionOk="0" h="3117" w="4732">
                    <a:moveTo>
                      <a:pt x="1771" y="1"/>
                    </a:moveTo>
                    <a:cubicBezTo>
                      <a:pt x="1493" y="1"/>
                      <a:pt x="1229" y="80"/>
                      <a:pt x="1009" y="219"/>
                    </a:cubicBezTo>
                    <a:cubicBezTo>
                      <a:pt x="786" y="358"/>
                      <a:pt x="604" y="558"/>
                      <a:pt x="493" y="799"/>
                    </a:cubicBezTo>
                    <a:cubicBezTo>
                      <a:pt x="275" y="1276"/>
                      <a:pt x="51" y="1941"/>
                      <a:pt x="9" y="2733"/>
                    </a:cubicBezTo>
                    <a:cubicBezTo>
                      <a:pt x="1" y="2858"/>
                      <a:pt x="0" y="2985"/>
                      <a:pt x="3" y="3116"/>
                    </a:cubicBezTo>
                    <a:lnTo>
                      <a:pt x="4732" y="3116"/>
                    </a:lnTo>
                    <a:cubicBezTo>
                      <a:pt x="4732" y="2969"/>
                      <a:pt x="4711" y="2843"/>
                      <a:pt x="4670" y="2733"/>
                    </a:cubicBezTo>
                    <a:cubicBezTo>
                      <a:pt x="4426" y="2022"/>
                      <a:pt x="3485" y="1944"/>
                      <a:pt x="3080" y="878"/>
                    </a:cubicBezTo>
                    <a:cubicBezTo>
                      <a:pt x="2882" y="352"/>
                      <a:pt x="2359" y="1"/>
                      <a:pt x="1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0"/>
              <p:cNvSpPr/>
              <p:nvPr/>
            </p:nvSpPr>
            <p:spPr>
              <a:xfrm>
                <a:off x="6892725" y="2308000"/>
                <a:ext cx="18800" cy="40825"/>
              </a:xfrm>
              <a:custGeom>
                <a:rect b="b" l="l" r="r" t="t"/>
                <a:pathLst>
                  <a:path extrusionOk="0" fill="none" h="1633" w="752">
                    <a:moveTo>
                      <a:pt x="0" y="1"/>
                    </a:moveTo>
                    <a:cubicBezTo>
                      <a:pt x="751" y="587"/>
                      <a:pt x="562" y="1632"/>
                      <a:pt x="562" y="1632"/>
                    </a:cubicBezTo>
                  </a:path>
                </a:pathLst>
              </a:custGeom>
              <a:noFill/>
              <a:ln cap="flat" cmpd="sng" w="475">
                <a:solidFill>
                  <a:srgbClr val="4C4C4B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0"/>
              <p:cNvSpPr/>
              <p:nvPr/>
            </p:nvSpPr>
            <p:spPr>
              <a:xfrm>
                <a:off x="6885350" y="2344025"/>
                <a:ext cx="118300" cy="9600"/>
              </a:xfrm>
              <a:custGeom>
                <a:rect b="b" l="l" r="r" t="t"/>
                <a:pathLst>
                  <a:path extrusionOk="0" h="384" w="4732">
                    <a:moveTo>
                      <a:pt x="9" y="0"/>
                    </a:moveTo>
                    <a:cubicBezTo>
                      <a:pt x="1" y="125"/>
                      <a:pt x="0" y="252"/>
                      <a:pt x="3" y="383"/>
                    </a:cubicBezTo>
                    <a:lnTo>
                      <a:pt x="4732" y="383"/>
                    </a:lnTo>
                    <a:cubicBezTo>
                      <a:pt x="4732" y="236"/>
                      <a:pt x="4711" y="110"/>
                      <a:pt x="4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0"/>
              <p:cNvSpPr/>
              <p:nvPr/>
            </p:nvSpPr>
            <p:spPr>
              <a:xfrm>
                <a:off x="6912125" y="1801925"/>
                <a:ext cx="158600" cy="101575"/>
              </a:xfrm>
              <a:custGeom>
                <a:rect b="b" l="l" r="r" t="t"/>
                <a:pathLst>
                  <a:path extrusionOk="0" h="4063" w="6344">
                    <a:moveTo>
                      <a:pt x="1291" y="0"/>
                    </a:moveTo>
                    <a:cubicBezTo>
                      <a:pt x="795" y="467"/>
                      <a:pt x="496" y="1134"/>
                      <a:pt x="315" y="1793"/>
                    </a:cubicBezTo>
                    <a:cubicBezTo>
                      <a:pt x="1" y="2939"/>
                      <a:pt x="46" y="4062"/>
                      <a:pt x="46" y="4062"/>
                    </a:cubicBezTo>
                    <a:lnTo>
                      <a:pt x="6344" y="4062"/>
                    </a:lnTo>
                    <a:cubicBezTo>
                      <a:pt x="6269" y="3462"/>
                      <a:pt x="6155" y="2928"/>
                      <a:pt x="6024" y="2465"/>
                    </a:cubicBezTo>
                    <a:cubicBezTo>
                      <a:pt x="5614" y="990"/>
                      <a:pt x="5040" y="213"/>
                      <a:pt x="5040" y="213"/>
                    </a:cubicBez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0"/>
              <p:cNvSpPr/>
              <p:nvPr/>
            </p:nvSpPr>
            <p:spPr>
              <a:xfrm>
                <a:off x="6963500" y="1851275"/>
                <a:ext cx="153975" cy="418275"/>
              </a:xfrm>
              <a:custGeom>
                <a:rect b="b" l="l" r="r" t="t"/>
                <a:pathLst>
                  <a:path extrusionOk="0" h="16731" w="6159">
                    <a:moveTo>
                      <a:pt x="1" y="1"/>
                    </a:moveTo>
                    <a:lnTo>
                      <a:pt x="1108" y="3240"/>
                    </a:lnTo>
                    <a:lnTo>
                      <a:pt x="2638" y="7726"/>
                    </a:lnTo>
                    <a:lnTo>
                      <a:pt x="3065" y="16722"/>
                    </a:lnTo>
                    <a:lnTo>
                      <a:pt x="4010" y="16724"/>
                    </a:lnTo>
                    <a:lnTo>
                      <a:pt x="6158" y="16731"/>
                    </a:lnTo>
                    <a:lnTo>
                      <a:pt x="5772" y="7316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0"/>
              <p:cNvSpPr/>
              <p:nvPr/>
            </p:nvSpPr>
            <p:spPr>
              <a:xfrm>
                <a:off x="6991175" y="1888750"/>
                <a:ext cx="72600" cy="380650"/>
              </a:xfrm>
              <a:custGeom>
                <a:rect b="b" l="l" r="r" t="t"/>
                <a:pathLst>
                  <a:path extrusionOk="0" h="15226" w="2904">
                    <a:moveTo>
                      <a:pt x="411" y="0"/>
                    </a:moveTo>
                    <a:lnTo>
                      <a:pt x="1" y="1741"/>
                    </a:lnTo>
                    <a:lnTo>
                      <a:pt x="1531" y="6227"/>
                    </a:lnTo>
                    <a:lnTo>
                      <a:pt x="1958" y="15223"/>
                    </a:lnTo>
                    <a:lnTo>
                      <a:pt x="2903" y="15225"/>
                    </a:lnTo>
                    <a:lnTo>
                      <a:pt x="2554" y="612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0"/>
              <p:cNvSpPr/>
              <p:nvPr/>
            </p:nvSpPr>
            <p:spPr>
              <a:xfrm>
                <a:off x="7001425" y="1888750"/>
                <a:ext cx="62350" cy="380650"/>
              </a:xfrm>
              <a:custGeom>
                <a:rect b="b" l="l" r="r" t="t"/>
                <a:pathLst>
                  <a:path extrusionOk="0" fill="none" h="15226" w="2494">
                    <a:moveTo>
                      <a:pt x="2493" y="15225"/>
                    </a:moveTo>
                    <a:lnTo>
                      <a:pt x="2144" y="6123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0">
                <a:solidFill>
                  <a:srgbClr val="2D2D2F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0"/>
              <p:cNvSpPr/>
              <p:nvPr/>
            </p:nvSpPr>
            <p:spPr>
              <a:xfrm>
                <a:off x="7039475" y="2254000"/>
                <a:ext cx="77450" cy="25"/>
              </a:xfrm>
              <a:custGeom>
                <a:rect b="b" l="l" r="r" t="t"/>
                <a:pathLst>
                  <a:path extrusionOk="0" fill="none" h="1" w="3098">
                    <a:moveTo>
                      <a:pt x="1" y="0"/>
                    </a:moveTo>
                    <a:lnTo>
                      <a:pt x="3097" y="0"/>
                    </a:lnTo>
                  </a:path>
                </a:pathLst>
              </a:custGeom>
              <a:noFill/>
              <a:ln cap="flat" cmpd="sng" w="950">
                <a:solidFill>
                  <a:schemeClr val="dk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0"/>
              <p:cNvSpPr/>
              <p:nvPr/>
            </p:nvSpPr>
            <p:spPr>
              <a:xfrm>
                <a:off x="6891725" y="1875125"/>
                <a:ext cx="120675" cy="393325"/>
              </a:xfrm>
              <a:custGeom>
                <a:rect b="b" l="l" r="r" t="t"/>
                <a:pathLst>
                  <a:path extrusionOk="0" h="15733" w="4827">
                    <a:moveTo>
                      <a:pt x="4827" y="0"/>
                    </a:moveTo>
                    <a:lnTo>
                      <a:pt x="863" y="1133"/>
                    </a:lnTo>
                    <a:lnTo>
                      <a:pt x="1078" y="7131"/>
                    </a:lnTo>
                    <a:lnTo>
                      <a:pt x="0" y="15732"/>
                    </a:lnTo>
                    <a:lnTo>
                      <a:pt x="2793" y="15732"/>
                    </a:lnTo>
                    <a:lnTo>
                      <a:pt x="4220" y="6712"/>
                    </a:lnTo>
                    <a:lnTo>
                      <a:pt x="4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0"/>
              <p:cNvSpPr/>
              <p:nvPr/>
            </p:nvSpPr>
            <p:spPr>
              <a:xfrm>
                <a:off x="6994775" y="1820175"/>
                <a:ext cx="22100" cy="53825"/>
              </a:xfrm>
              <a:custGeom>
                <a:rect b="b" l="l" r="r" t="t"/>
                <a:pathLst>
                  <a:path extrusionOk="0" fill="none" h="2153" w="884">
                    <a:moveTo>
                      <a:pt x="883" y="1"/>
                    </a:moveTo>
                    <a:lnTo>
                      <a:pt x="660" y="2152"/>
                    </a:lnTo>
                    <a:cubicBezTo>
                      <a:pt x="660" y="2152"/>
                      <a:pt x="1" y="1804"/>
                      <a:pt x="186" y="1077"/>
                    </a:cubicBezTo>
                  </a:path>
                </a:pathLst>
              </a:custGeom>
              <a:noFill/>
              <a:ln cap="flat" cmpd="sng" w="950">
                <a:solidFill>
                  <a:schemeClr val="dk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0"/>
              <p:cNvSpPr/>
              <p:nvPr/>
            </p:nvSpPr>
            <p:spPr>
              <a:xfrm>
                <a:off x="6912175" y="1872550"/>
                <a:ext cx="28725" cy="395900"/>
              </a:xfrm>
              <a:custGeom>
                <a:rect b="b" l="l" r="r" t="t"/>
                <a:pathLst>
                  <a:path extrusionOk="0" fill="none" h="15836" w="1149">
                    <a:moveTo>
                      <a:pt x="1" y="15835"/>
                    </a:moveTo>
                    <a:lnTo>
                      <a:pt x="1149" y="7246"/>
                    </a:lnTo>
                    <a:cubicBezTo>
                      <a:pt x="1149" y="7246"/>
                      <a:pt x="487" y="2661"/>
                      <a:pt x="929" y="0"/>
                    </a:cubicBezTo>
                  </a:path>
                </a:pathLst>
              </a:custGeom>
              <a:noFill/>
              <a:ln cap="flat" cmpd="sng" w="950">
                <a:solidFill>
                  <a:schemeClr val="dk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0"/>
              <p:cNvSpPr/>
              <p:nvPr/>
            </p:nvSpPr>
            <p:spPr>
              <a:xfrm>
                <a:off x="6893350" y="2254625"/>
                <a:ext cx="70300" cy="25"/>
              </a:xfrm>
              <a:custGeom>
                <a:rect b="b" l="l" r="r" t="t"/>
                <a:pathLst>
                  <a:path extrusionOk="0" fill="none" h="1" w="2812">
                    <a:moveTo>
                      <a:pt x="0" y="0"/>
                    </a:moveTo>
                    <a:lnTo>
                      <a:pt x="2812" y="0"/>
                    </a:lnTo>
                  </a:path>
                </a:pathLst>
              </a:custGeom>
              <a:noFill/>
              <a:ln cap="flat" cmpd="sng" w="950">
                <a:solidFill>
                  <a:schemeClr val="dk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0"/>
              <p:cNvSpPr/>
              <p:nvPr/>
            </p:nvSpPr>
            <p:spPr>
              <a:xfrm>
                <a:off x="6915050" y="1831475"/>
                <a:ext cx="64000" cy="55500"/>
              </a:xfrm>
              <a:custGeom>
                <a:rect b="b" l="l" r="r" t="t"/>
                <a:pathLst>
                  <a:path extrusionOk="0" fill="none" h="2220" w="2560">
                    <a:moveTo>
                      <a:pt x="0" y="1619"/>
                    </a:moveTo>
                    <a:cubicBezTo>
                      <a:pt x="0" y="1619"/>
                      <a:pt x="1884" y="2219"/>
                      <a:pt x="2560" y="0"/>
                    </a:cubicBezTo>
                  </a:path>
                </a:pathLst>
              </a:custGeom>
              <a:noFill/>
              <a:ln cap="flat" cmpd="sng" w="950">
                <a:solidFill>
                  <a:schemeClr val="dk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0"/>
              <p:cNvSpPr/>
              <p:nvPr/>
            </p:nvSpPr>
            <p:spPr>
              <a:xfrm>
                <a:off x="6935200" y="1817475"/>
                <a:ext cx="109225" cy="4875"/>
              </a:xfrm>
              <a:custGeom>
                <a:rect b="b" l="l" r="r" t="t"/>
                <a:pathLst>
                  <a:path extrusionOk="0" fill="none" h="195" w="4369">
                    <a:moveTo>
                      <a:pt x="4368" y="195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0">
                <a:solidFill>
                  <a:srgbClr val="2D2D2F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0"/>
              <p:cNvSpPr/>
              <p:nvPr/>
            </p:nvSpPr>
            <p:spPr>
              <a:xfrm>
                <a:off x="6919975" y="1801925"/>
                <a:ext cx="142750" cy="63075"/>
              </a:xfrm>
              <a:custGeom>
                <a:rect b="b" l="l" r="r" t="t"/>
                <a:pathLst>
                  <a:path extrusionOk="0" h="2523" w="5710">
                    <a:moveTo>
                      <a:pt x="977" y="0"/>
                    </a:moveTo>
                    <a:cubicBezTo>
                      <a:pt x="481" y="467"/>
                      <a:pt x="182" y="1134"/>
                      <a:pt x="1" y="1793"/>
                    </a:cubicBezTo>
                    <a:lnTo>
                      <a:pt x="4567" y="1660"/>
                    </a:lnTo>
                    <a:cubicBezTo>
                      <a:pt x="4567" y="1660"/>
                      <a:pt x="4693" y="2522"/>
                      <a:pt x="5381" y="2522"/>
                    </a:cubicBezTo>
                    <a:cubicBezTo>
                      <a:pt x="5479" y="2522"/>
                      <a:pt x="5588" y="2505"/>
                      <a:pt x="5710" y="2465"/>
                    </a:cubicBezTo>
                    <a:cubicBezTo>
                      <a:pt x="5300" y="990"/>
                      <a:pt x="4726" y="213"/>
                      <a:pt x="4726" y="213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0"/>
              <p:cNvSpPr/>
              <p:nvPr/>
            </p:nvSpPr>
            <p:spPr>
              <a:xfrm>
                <a:off x="6908900" y="1595550"/>
                <a:ext cx="159225" cy="242700"/>
              </a:xfrm>
              <a:custGeom>
                <a:rect b="b" l="l" r="r" t="t"/>
                <a:pathLst>
                  <a:path extrusionOk="0" h="9708" w="6369">
                    <a:moveTo>
                      <a:pt x="3081" y="0"/>
                    </a:moveTo>
                    <a:cubicBezTo>
                      <a:pt x="2654" y="0"/>
                      <a:pt x="868" y="443"/>
                      <a:pt x="267" y="2841"/>
                    </a:cubicBezTo>
                    <a:cubicBezTo>
                      <a:pt x="0" y="3911"/>
                      <a:pt x="194" y="4965"/>
                      <a:pt x="235" y="5937"/>
                    </a:cubicBezTo>
                    <a:cubicBezTo>
                      <a:pt x="330" y="8117"/>
                      <a:pt x="293" y="9605"/>
                      <a:pt x="293" y="9605"/>
                    </a:cubicBezTo>
                    <a:lnTo>
                      <a:pt x="6256" y="9707"/>
                    </a:lnTo>
                    <a:lnTo>
                      <a:pt x="5448" y="6270"/>
                    </a:lnTo>
                    <a:lnTo>
                      <a:pt x="5446" y="6262"/>
                    </a:lnTo>
                    <a:lnTo>
                      <a:pt x="5437" y="6226"/>
                    </a:lnTo>
                    <a:cubicBezTo>
                      <a:pt x="5980" y="5764"/>
                      <a:pt x="6239" y="5237"/>
                      <a:pt x="6329" y="4707"/>
                    </a:cubicBezTo>
                    <a:cubicBezTo>
                      <a:pt x="6344" y="4618"/>
                      <a:pt x="6354" y="4526"/>
                      <a:pt x="6358" y="4437"/>
                    </a:cubicBezTo>
                    <a:cubicBezTo>
                      <a:pt x="6366" y="4375"/>
                      <a:pt x="6368" y="4314"/>
                      <a:pt x="6368" y="4255"/>
                    </a:cubicBezTo>
                    <a:cubicBezTo>
                      <a:pt x="6369" y="4046"/>
                      <a:pt x="6348" y="3840"/>
                      <a:pt x="6316" y="3640"/>
                    </a:cubicBezTo>
                    <a:cubicBezTo>
                      <a:pt x="6306" y="3581"/>
                      <a:pt x="6295" y="3521"/>
                      <a:pt x="6282" y="3464"/>
                    </a:cubicBezTo>
                    <a:cubicBezTo>
                      <a:pt x="6224" y="3188"/>
                      <a:pt x="6145" y="2870"/>
                      <a:pt x="6064" y="2560"/>
                    </a:cubicBezTo>
                    <a:cubicBezTo>
                      <a:pt x="5851" y="1751"/>
                      <a:pt x="5298" y="1075"/>
                      <a:pt x="4547" y="708"/>
                    </a:cubicBezTo>
                    <a:lnTo>
                      <a:pt x="3167" y="32"/>
                    </a:lnTo>
                    <a:cubicBezTo>
                      <a:pt x="3188" y="14"/>
                      <a:pt x="3155" y="0"/>
                      <a:pt x="30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0"/>
              <p:cNvSpPr/>
              <p:nvPr/>
            </p:nvSpPr>
            <p:spPr>
              <a:xfrm>
                <a:off x="6985650" y="1595550"/>
                <a:ext cx="60675" cy="107175"/>
              </a:xfrm>
              <a:custGeom>
                <a:rect b="b" l="l" r="r" t="t"/>
                <a:pathLst>
                  <a:path extrusionOk="0" h="4287" w="2427">
                    <a:moveTo>
                      <a:pt x="1" y="0"/>
                    </a:moveTo>
                    <a:lnTo>
                      <a:pt x="2427" y="4286"/>
                    </a:lnTo>
                    <a:lnTo>
                      <a:pt x="2291" y="1487"/>
                    </a:lnTo>
                    <a:lnTo>
                      <a:pt x="1441" y="9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0"/>
              <p:cNvSpPr/>
              <p:nvPr/>
            </p:nvSpPr>
            <p:spPr>
              <a:xfrm>
                <a:off x="7010250" y="1591550"/>
                <a:ext cx="43975" cy="42125"/>
              </a:xfrm>
              <a:custGeom>
                <a:rect b="b" l="l" r="r" t="t"/>
                <a:pathLst>
                  <a:path extrusionOk="0" h="1685" w="1759">
                    <a:moveTo>
                      <a:pt x="704" y="0"/>
                    </a:moveTo>
                    <a:lnTo>
                      <a:pt x="0" y="1229"/>
                    </a:lnTo>
                    <a:lnTo>
                      <a:pt x="1260" y="1684"/>
                    </a:lnTo>
                    <a:lnTo>
                      <a:pt x="1414" y="1540"/>
                    </a:lnTo>
                    <a:cubicBezTo>
                      <a:pt x="1758" y="1220"/>
                      <a:pt x="1714" y="681"/>
                      <a:pt x="1322" y="417"/>
                    </a:cubicBez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0"/>
              <p:cNvSpPr/>
              <p:nvPr/>
            </p:nvSpPr>
            <p:spPr>
              <a:xfrm>
                <a:off x="6988050" y="1494550"/>
                <a:ext cx="78575" cy="138725"/>
              </a:xfrm>
              <a:custGeom>
                <a:rect b="b" l="l" r="r" t="t"/>
                <a:pathLst>
                  <a:path extrusionOk="0" h="5549" w="3143">
                    <a:moveTo>
                      <a:pt x="1429" y="0"/>
                    </a:moveTo>
                    <a:lnTo>
                      <a:pt x="1" y="4072"/>
                    </a:lnTo>
                    <a:lnTo>
                      <a:pt x="1511" y="5548"/>
                    </a:lnTo>
                    <a:lnTo>
                      <a:pt x="2015" y="4862"/>
                    </a:lnTo>
                    <a:lnTo>
                      <a:pt x="2865" y="3704"/>
                    </a:lnTo>
                    <a:lnTo>
                      <a:pt x="3142" y="3327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0"/>
              <p:cNvSpPr/>
              <p:nvPr/>
            </p:nvSpPr>
            <p:spPr>
              <a:xfrm>
                <a:off x="7026450" y="1449825"/>
                <a:ext cx="66475" cy="63400"/>
              </a:xfrm>
              <a:custGeom>
                <a:rect b="b" l="l" r="r" t="t"/>
                <a:pathLst>
                  <a:path extrusionOk="0" h="2536" w="2659">
                    <a:moveTo>
                      <a:pt x="1329" y="0"/>
                    </a:moveTo>
                    <a:cubicBezTo>
                      <a:pt x="595" y="0"/>
                      <a:pt x="0" y="567"/>
                      <a:pt x="0" y="1268"/>
                    </a:cubicBezTo>
                    <a:cubicBezTo>
                      <a:pt x="0" y="1968"/>
                      <a:pt x="595" y="2536"/>
                      <a:pt x="1329" y="2536"/>
                    </a:cubicBezTo>
                    <a:cubicBezTo>
                      <a:pt x="2064" y="2536"/>
                      <a:pt x="2658" y="1968"/>
                      <a:pt x="2658" y="1268"/>
                    </a:cubicBezTo>
                    <a:cubicBezTo>
                      <a:pt x="2658" y="567"/>
                      <a:pt x="2064" y="0"/>
                      <a:pt x="1329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0"/>
              <p:cNvSpPr/>
              <p:nvPr/>
            </p:nvSpPr>
            <p:spPr>
              <a:xfrm>
                <a:off x="7001475" y="1477800"/>
                <a:ext cx="104025" cy="126475"/>
              </a:xfrm>
              <a:custGeom>
                <a:rect b="b" l="l" r="r" t="t"/>
                <a:pathLst>
                  <a:path extrusionOk="0" h="5059" w="4161">
                    <a:moveTo>
                      <a:pt x="1485" y="1"/>
                    </a:moveTo>
                    <a:cubicBezTo>
                      <a:pt x="1325" y="1"/>
                      <a:pt x="1171" y="26"/>
                      <a:pt x="1029" y="71"/>
                    </a:cubicBezTo>
                    <a:cubicBezTo>
                      <a:pt x="416" y="269"/>
                      <a:pt x="0" y="858"/>
                      <a:pt x="81" y="1512"/>
                    </a:cubicBezTo>
                    <a:lnTo>
                      <a:pt x="153" y="2073"/>
                    </a:lnTo>
                    <a:lnTo>
                      <a:pt x="373" y="4333"/>
                    </a:lnTo>
                    <a:cubicBezTo>
                      <a:pt x="373" y="4333"/>
                      <a:pt x="1961" y="4895"/>
                      <a:pt x="2507" y="5027"/>
                    </a:cubicBezTo>
                    <a:cubicBezTo>
                      <a:pt x="2595" y="5048"/>
                      <a:pt x="2685" y="5058"/>
                      <a:pt x="2773" y="5058"/>
                    </a:cubicBezTo>
                    <a:cubicBezTo>
                      <a:pt x="3274" y="5058"/>
                      <a:pt x="3748" y="4734"/>
                      <a:pt x="3857" y="4243"/>
                    </a:cubicBezTo>
                    <a:cubicBezTo>
                      <a:pt x="4033" y="3455"/>
                      <a:pt x="4160" y="2664"/>
                      <a:pt x="3907" y="1768"/>
                    </a:cubicBezTo>
                    <a:cubicBezTo>
                      <a:pt x="3758" y="1240"/>
                      <a:pt x="3430" y="794"/>
                      <a:pt x="2993" y="482"/>
                    </a:cubicBezTo>
                    <a:cubicBezTo>
                      <a:pt x="2797" y="340"/>
                      <a:pt x="2579" y="227"/>
                      <a:pt x="2345" y="146"/>
                    </a:cubicBezTo>
                    <a:lnTo>
                      <a:pt x="2342" y="145"/>
                    </a:lnTo>
                    <a:lnTo>
                      <a:pt x="2210" y="102"/>
                    </a:lnTo>
                    <a:lnTo>
                      <a:pt x="2197" y="98"/>
                    </a:lnTo>
                    <a:cubicBezTo>
                      <a:pt x="2130" y="78"/>
                      <a:pt x="2062" y="63"/>
                      <a:pt x="1994" y="51"/>
                    </a:cubicBezTo>
                    <a:cubicBezTo>
                      <a:pt x="1831" y="18"/>
                      <a:pt x="1665" y="1"/>
                      <a:pt x="1495" y="1"/>
                    </a:cubicBezTo>
                    <a:cubicBezTo>
                      <a:pt x="1492" y="1"/>
                      <a:pt x="1488" y="1"/>
                      <a:pt x="148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0"/>
              <p:cNvSpPr/>
              <p:nvPr/>
            </p:nvSpPr>
            <p:spPr>
              <a:xfrm>
                <a:off x="7059650" y="1570325"/>
                <a:ext cx="19000" cy="9925"/>
              </a:xfrm>
              <a:custGeom>
                <a:rect b="b" l="l" r="r" t="t"/>
                <a:pathLst>
                  <a:path extrusionOk="0" h="397" w="760">
                    <a:moveTo>
                      <a:pt x="1" y="0"/>
                    </a:moveTo>
                    <a:lnTo>
                      <a:pt x="1" y="0"/>
                    </a:lnTo>
                    <a:cubicBezTo>
                      <a:pt x="44" y="302"/>
                      <a:pt x="208" y="396"/>
                      <a:pt x="368" y="396"/>
                    </a:cubicBezTo>
                    <a:cubicBezTo>
                      <a:pt x="566" y="396"/>
                      <a:pt x="760" y="253"/>
                      <a:pt x="722" y="175"/>
                    </a:cubicBezTo>
                    <a:cubicBezTo>
                      <a:pt x="652" y="3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0"/>
              <p:cNvSpPr/>
              <p:nvPr/>
            </p:nvSpPr>
            <p:spPr>
              <a:xfrm>
                <a:off x="6970125" y="1468150"/>
                <a:ext cx="98700" cy="91650"/>
              </a:xfrm>
              <a:custGeom>
                <a:rect b="b" l="l" r="r" t="t"/>
                <a:pathLst>
                  <a:path extrusionOk="0" h="3666" w="3948">
                    <a:moveTo>
                      <a:pt x="2477" y="1"/>
                    </a:moveTo>
                    <a:cubicBezTo>
                      <a:pt x="1609" y="1"/>
                      <a:pt x="598" y="264"/>
                      <a:pt x="351" y="1153"/>
                    </a:cubicBezTo>
                    <a:cubicBezTo>
                      <a:pt x="0" y="2416"/>
                      <a:pt x="1222" y="3665"/>
                      <a:pt x="1222" y="3665"/>
                    </a:cubicBezTo>
                    <a:lnTo>
                      <a:pt x="2214" y="3314"/>
                    </a:lnTo>
                    <a:lnTo>
                      <a:pt x="2196" y="1337"/>
                    </a:lnTo>
                    <a:cubicBezTo>
                      <a:pt x="2196" y="1337"/>
                      <a:pt x="3128" y="1236"/>
                      <a:pt x="3815" y="387"/>
                    </a:cubicBezTo>
                    <a:cubicBezTo>
                      <a:pt x="3948" y="221"/>
                      <a:pt x="3272" y="1"/>
                      <a:pt x="2477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0"/>
              <p:cNvSpPr/>
              <p:nvPr/>
            </p:nvSpPr>
            <p:spPr>
              <a:xfrm>
                <a:off x="7077125" y="1524375"/>
                <a:ext cx="24000" cy="44325"/>
              </a:xfrm>
              <a:custGeom>
                <a:rect b="b" l="l" r="r" t="t"/>
                <a:pathLst>
                  <a:path extrusionOk="0" h="1773" w="960">
                    <a:moveTo>
                      <a:pt x="15" y="1"/>
                    </a:moveTo>
                    <a:lnTo>
                      <a:pt x="0" y="1732"/>
                    </a:lnTo>
                    <a:lnTo>
                      <a:pt x="134" y="1760"/>
                    </a:lnTo>
                    <a:cubicBezTo>
                      <a:pt x="174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8" y="930"/>
                    </a:cubicBezTo>
                    <a:cubicBezTo>
                      <a:pt x="431" y="695"/>
                      <a:pt x="194" y="430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0"/>
              <p:cNvSpPr/>
              <p:nvPr/>
            </p:nvSpPr>
            <p:spPr>
              <a:xfrm>
                <a:off x="6966275" y="1525225"/>
                <a:ext cx="58775" cy="43450"/>
              </a:xfrm>
              <a:custGeom>
                <a:rect b="b" l="l" r="r" t="t"/>
                <a:pathLst>
                  <a:path extrusionOk="0" h="1738" w="2351">
                    <a:moveTo>
                      <a:pt x="1234" y="0"/>
                    </a:moveTo>
                    <a:cubicBezTo>
                      <a:pt x="437" y="0"/>
                      <a:pt x="1" y="1395"/>
                      <a:pt x="1834" y="1738"/>
                    </a:cubicBezTo>
                    <a:lnTo>
                      <a:pt x="2350" y="1059"/>
                    </a:lnTo>
                    <a:cubicBezTo>
                      <a:pt x="2020" y="280"/>
                      <a:pt x="1591" y="0"/>
                      <a:pt x="1234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0"/>
              <p:cNvSpPr/>
              <p:nvPr/>
            </p:nvSpPr>
            <p:spPr>
              <a:xfrm>
                <a:off x="6993425" y="1540750"/>
                <a:ext cx="14475" cy="12325"/>
              </a:xfrm>
              <a:custGeom>
                <a:rect b="b" l="l" r="r" t="t"/>
                <a:pathLst>
                  <a:path extrusionOk="0" h="493" w="579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0"/>
              <p:cNvSpPr/>
              <p:nvPr/>
            </p:nvSpPr>
            <p:spPr>
              <a:xfrm>
                <a:off x="6993425" y="1540750"/>
                <a:ext cx="14475" cy="12325"/>
              </a:xfrm>
              <a:custGeom>
                <a:rect b="b" l="l" r="r" t="t"/>
                <a:pathLst>
                  <a:path extrusionOk="0" fill="none" h="493" w="579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noFill/>
              <a:ln cap="flat" cmpd="sng" w="475">
                <a:solidFill>
                  <a:srgbClr val="EAAB8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0"/>
              <p:cNvSpPr/>
              <p:nvPr/>
            </p:nvSpPr>
            <p:spPr>
              <a:xfrm>
                <a:off x="7016100" y="1516025"/>
                <a:ext cx="14750" cy="35800"/>
              </a:xfrm>
              <a:custGeom>
                <a:rect b="b" l="l" r="r" t="t"/>
                <a:pathLst>
                  <a:path extrusionOk="0" h="1432" w="590">
                    <a:moveTo>
                      <a:pt x="589" y="0"/>
                    </a:moveTo>
                    <a:lnTo>
                      <a:pt x="0" y="477"/>
                    </a:lnTo>
                    <a:lnTo>
                      <a:pt x="375" y="1399"/>
                    </a:lnTo>
                    <a:lnTo>
                      <a:pt x="581" y="1431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0"/>
              <p:cNvSpPr/>
              <p:nvPr/>
            </p:nvSpPr>
            <p:spPr>
              <a:xfrm>
                <a:off x="7058000" y="1533100"/>
                <a:ext cx="10475" cy="18700"/>
              </a:xfrm>
              <a:custGeom>
                <a:rect b="b" l="l" r="r" t="t"/>
                <a:pathLst>
                  <a:path extrusionOk="0" h="748" w="419">
                    <a:moveTo>
                      <a:pt x="166" y="1"/>
                    </a:moveTo>
                    <a:cubicBezTo>
                      <a:pt x="162" y="1"/>
                      <a:pt x="158" y="1"/>
                      <a:pt x="153" y="2"/>
                    </a:cubicBezTo>
                    <a:cubicBezTo>
                      <a:pt x="55" y="15"/>
                      <a:pt x="0" y="193"/>
                      <a:pt x="31" y="398"/>
                    </a:cubicBezTo>
                    <a:cubicBezTo>
                      <a:pt x="62" y="596"/>
                      <a:pt x="160" y="748"/>
                      <a:pt x="255" y="748"/>
                    </a:cubicBezTo>
                    <a:cubicBezTo>
                      <a:pt x="259" y="748"/>
                      <a:pt x="263" y="748"/>
                      <a:pt x="267" y="747"/>
                    </a:cubicBezTo>
                    <a:cubicBezTo>
                      <a:pt x="365" y="733"/>
                      <a:pt x="419" y="555"/>
                      <a:pt x="388" y="349"/>
                    </a:cubicBezTo>
                    <a:cubicBezTo>
                      <a:pt x="358" y="152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0"/>
              <p:cNvSpPr/>
              <p:nvPr/>
            </p:nvSpPr>
            <p:spPr>
              <a:xfrm>
                <a:off x="7042975" y="1511850"/>
                <a:ext cx="22325" cy="8350"/>
              </a:xfrm>
              <a:custGeom>
                <a:rect b="b" l="l" r="r" t="t"/>
                <a:pathLst>
                  <a:path extrusionOk="0" h="334" w="893">
                    <a:moveTo>
                      <a:pt x="499" y="1"/>
                    </a:moveTo>
                    <a:cubicBezTo>
                      <a:pt x="422" y="1"/>
                      <a:pt x="336" y="17"/>
                      <a:pt x="254" y="55"/>
                    </a:cubicBezTo>
                    <a:cubicBezTo>
                      <a:pt x="0" y="173"/>
                      <a:pt x="5" y="334"/>
                      <a:pt x="233" y="334"/>
                    </a:cubicBezTo>
                    <a:cubicBezTo>
                      <a:pt x="295" y="334"/>
                      <a:pt x="375" y="321"/>
                      <a:pt x="471" y="293"/>
                    </a:cubicBezTo>
                    <a:cubicBezTo>
                      <a:pt x="892" y="167"/>
                      <a:pt x="746" y="1"/>
                      <a:pt x="4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0"/>
              <p:cNvSpPr/>
              <p:nvPr/>
            </p:nvSpPr>
            <p:spPr>
              <a:xfrm>
                <a:off x="7087450" y="1527950"/>
                <a:ext cx="10500" cy="18700"/>
              </a:xfrm>
              <a:custGeom>
                <a:rect b="b" l="l" r="r" t="t"/>
                <a:pathLst>
                  <a:path extrusionOk="0" h="748" w="420">
                    <a:moveTo>
                      <a:pt x="165" y="0"/>
                    </a:moveTo>
                    <a:cubicBezTo>
                      <a:pt x="161" y="0"/>
                      <a:pt x="157" y="0"/>
                      <a:pt x="153" y="1"/>
                    </a:cubicBezTo>
                    <a:cubicBezTo>
                      <a:pt x="55" y="15"/>
                      <a:pt x="1" y="193"/>
                      <a:pt x="32" y="399"/>
                    </a:cubicBezTo>
                    <a:cubicBezTo>
                      <a:pt x="61" y="596"/>
                      <a:pt x="159" y="747"/>
                      <a:pt x="254" y="747"/>
                    </a:cubicBezTo>
                    <a:cubicBezTo>
                      <a:pt x="258" y="747"/>
                      <a:pt x="262" y="747"/>
                      <a:pt x="266" y="746"/>
                    </a:cubicBezTo>
                    <a:cubicBezTo>
                      <a:pt x="364" y="732"/>
                      <a:pt x="419" y="555"/>
                      <a:pt x="388" y="350"/>
                    </a:cubicBezTo>
                    <a:cubicBezTo>
                      <a:pt x="358" y="152"/>
                      <a:pt x="260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0"/>
              <p:cNvSpPr/>
              <p:nvPr/>
            </p:nvSpPr>
            <p:spPr>
              <a:xfrm>
                <a:off x="7078875" y="1504900"/>
                <a:ext cx="25050" cy="7550"/>
              </a:xfrm>
              <a:custGeom>
                <a:rect b="b" l="l" r="r" t="t"/>
                <a:pathLst>
                  <a:path extrusionOk="0" h="302" w="1002">
                    <a:moveTo>
                      <a:pt x="406" y="1"/>
                    </a:moveTo>
                    <a:cubicBezTo>
                      <a:pt x="390" y="1"/>
                      <a:pt x="375" y="1"/>
                      <a:pt x="359" y="3"/>
                    </a:cubicBezTo>
                    <a:cubicBezTo>
                      <a:pt x="1" y="31"/>
                      <a:pt x="8" y="270"/>
                      <a:pt x="472" y="299"/>
                    </a:cubicBezTo>
                    <a:cubicBezTo>
                      <a:pt x="499" y="300"/>
                      <a:pt x="524" y="301"/>
                      <a:pt x="547" y="301"/>
                    </a:cubicBezTo>
                    <a:cubicBezTo>
                      <a:pt x="1001" y="301"/>
                      <a:pt x="751" y="1"/>
                      <a:pt x="406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0"/>
              <p:cNvSpPr/>
              <p:nvPr/>
            </p:nvSpPr>
            <p:spPr>
              <a:xfrm>
                <a:off x="7074975" y="1522325"/>
                <a:ext cx="24000" cy="44350"/>
              </a:xfrm>
              <a:custGeom>
                <a:rect b="b" l="l" r="r" t="t"/>
                <a:pathLst>
                  <a:path extrusionOk="0" h="1774" w="960">
                    <a:moveTo>
                      <a:pt x="15" y="1"/>
                    </a:moveTo>
                    <a:lnTo>
                      <a:pt x="0" y="1733"/>
                    </a:lnTo>
                    <a:lnTo>
                      <a:pt x="134" y="1761"/>
                    </a:lnTo>
                    <a:cubicBezTo>
                      <a:pt x="175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9" y="930"/>
                    </a:cubicBezTo>
                    <a:cubicBezTo>
                      <a:pt x="431" y="696"/>
                      <a:pt x="195" y="429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0"/>
              <p:cNvSpPr/>
              <p:nvPr/>
            </p:nvSpPr>
            <p:spPr>
              <a:xfrm>
                <a:off x="7074975" y="1522325"/>
                <a:ext cx="24675" cy="46625"/>
              </a:xfrm>
              <a:custGeom>
                <a:rect b="b" l="l" r="r" t="t"/>
                <a:pathLst>
                  <a:path extrusionOk="0" fill="none" h="1865" w="987">
                    <a:moveTo>
                      <a:pt x="15" y="1"/>
                    </a:moveTo>
                    <a:cubicBezTo>
                      <a:pt x="195" y="429"/>
                      <a:pt x="431" y="696"/>
                      <a:pt x="649" y="930"/>
                    </a:cubicBezTo>
                    <a:cubicBezTo>
                      <a:pt x="987" y="1297"/>
                      <a:pt x="636" y="1864"/>
                      <a:pt x="134" y="1761"/>
                    </a:cubicBezTo>
                    <a:lnTo>
                      <a:pt x="0" y="1733"/>
                    </a:lnTo>
                  </a:path>
                </a:pathLst>
              </a:custGeom>
              <a:noFill/>
              <a:ln cap="flat" cmpd="sng" w="475">
                <a:solidFill>
                  <a:srgbClr val="EAAB8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0"/>
              <p:cNvSpPr/>
              <p:nvPr/>
            </p:nvSpPr>
            <p:spPr>
              <a:xfrm>
                <a:off x="7012375" y="1492550"/>
                <a:ext cx="29050" cy="48500"/>
              </a:xfrm>
              <a:custGeom>
                <a:rect b="b" l="l" r="r" t="t"/>
                <a:pathLst>
                  <a:path extrusionOk="0" h="1940" w="1162">
                    <a:moveTo>
                      <a:pt x="945" y="0"/>
                    </a:moveTo>
                    <a:lnTo>
                      <a:pt x="1" y="494"/>
                    </a:lnTo>
                    <a:lnTo>
                      <a:pt x="443" y="1939"/>
                    </a:lnTo>
                    <a:lnTo>
                      <a:pt x="559" y="1825"/>
                    </a:lnTo>
                    <a:cubicBezTo>
                      <a:pt x="994" y="1393"/>
                      <a:pt x="1161" y="776"/>
                      <a:pt x="1000" y="197"/>
                    </a:cubicBez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0"/>
              <p:cNvSpPr/>
              <p:nvPr/>
            </p:nvSpPr>
            <p:spPr>
              <a:xfrm>
                <a:off x="7049700" y="1479350"/>
                <a:ext cx="35450" cy="16675"/>
              </a:xfrm>
              <a:custGeom>
                <a:rect b="b" l="l" r="r" t="t"/>
                <a:pathLst>
                  <a:path extrusionOk="0" h="667" w="1418">
                    <a:moveTo>
                      <a:pt x="708" y="1"/>
                    </a:moveTo>
                    <a:cubicBezTo>
                      <a:pt x="288" y="1"/>
                      <a:pt x="1" y="359"/>
                      <a:pt x="1" y="359"/>
                    </a:cubicBezTo>
                    <a:cubicBezTo>
                      <a:pt x="298" y="589"/>
                      <a:pt x="555" y="666"/>
                      <a:pt x="765" y="666"/>
                    </a:cubicBezTo>
                    <a:cubicBezTo>
                      <a:pt x="1184" y="666"/>
                      <a:pt x="1417" y="359"/>
                      <a:pt x="1417" y="359"/>
                    </a:cubicBezTo>
                    <a:cubicBezTo>
                      <a:pt x="1161" y="90"/>
                      <a:pt x="918" y="1"/>
                      <a:pt x="708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0"/>
              <p:cNvSpPr/>
              <p:nvPr/>
            </p:nvSpPr>
            <p:spPr>
              <a:xfrm>
                <a:off x="6933525" y="1669775"/>
                <a:ext cx="131775" cy="168475"/>
              </a:xfrm>
              <a:custGeom>
                <a:rect b="b" l="l" r="r" t="t"/>
                <a:pathLst>
                  <a:path extrusionOk="0" h="6739" w="5271">
                    <a:moveTo>
                      <a:pt x="368" y="0"/>
                    </a:moveTo>
                    <a:cubicBezTo>
                      <a:pt x="75" y="1350"/>
                      <a:pt x="1" y="5332"/>
                      <a:pt x="41" y="6649"/>
                    </a:cubicBezTo>
                    <a:lnTo>
                      <a:pt x="5271" y="6738"/>
                    </a:lnTo>
                    <a:lnTo>
                      <a:pt x="5271" y="6738"/>
                    </a:lnTo>
                    <a:lnTo>
                      <a:pt x="5039" y="2715"/>
                    </a:lnTo>
                    <a:lnTo>
                      <a:pt x="3293" y="247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0"/>
              <p:cNvSpPr/>
              <p:nvPr/>
            </p:nvSpPr>
            <p:spPr>
              <a:xfrm>
                <a:off x="6926900" y="1617975"/>
                <a:ext cx="132950" cy="201925"/>
              </a:xfrm>
              <a:custGeom>
                <a:rect b="b" l="l" r="r" t="t"/>
                <a:pathLst>
                  <a:path extrusionOk="0" h="8077" w="5318">
                    <a:moveTo>
                      <a:pt x="1420" y="0"/>
                    </a:moveTo>
                    <a:cubicBezTo>
                      <a:pt x="1402" y="0"/>
                      <a:pt x="1383" y="1"/>
                      <a:pt x="1364" y="2"/>
                    </a:cubicBezTo>
                    <a:cubicBezTo>
                      <a:pt x="573" y="48"/>
                      <a:pt x="1" y="755"/>
                      <a:pt x="41" y="1512"/>
                    </a:cubicBezTo>
                    <a:cubicBezTo>
                      <a:pt x="164" y="3889"/>
                      <a:pt x="1047" y="5607"/>
                      <a:pt x="2122" y="7329"/>
                    </a:cubicBezTo>
                    <a:cubicBezTo>
                      <a:pt x="2419" y="7803"/>
                      <a:pt x="2949" y="8076"/>
                      <a:pt x="3502" y="8076"/>
                    </a:cubicBezTo>
                    <a:cubicBezTo>
                      <a:pt x="3686" y="8076"/>
                      <a:pt x="3873" y="8046"/>
                      <a:pt x="4054" y="7983"/>
                    </a:cubicBezTo>
                    <a:cubicBezTo>
                      <a:pt x="4892" y="7689"/>
                      <a:pt x="5317" y="6798"/>
                      <a:pt x="5000" y="6003"/>
                    </a:cubicBezTo>
                    <a:lnTo>
                      <a:pt x="2729" y="1001"/>
                    </a:lnTo>
                    <a:cubicBezTo>
                      <a:pt x="2597" y="697"/>
                      <a:pt x="2095" y="0"/>
                      <a:pt x="14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0"/>
              <p:cNvSpPr/>
              <p:nvPr/>
            </p:nvSpPr>
            <p:spPr>
              <a:xfrm>
                <a:off x="7010475" y="1621350"/>
                <a:ext cx="35850" cy="81300"/>
              </a:xfrm>
              <a:custGeom>
                <a:rect b="b" l="l" r="r" t="t"/>
                <a:pathLst>
                  <a:path extrusionOk="0" h="3252" w="1434">
                    <a:moveTo>
                      <a:pt x="616" y="1"/>
                    </a:moveTo>
                    <a:lnTo>
                      <a:pt x="409" y="26"/>
                    </a:lnTo>
                    <a:lnTo>
                      <a:pt x="0" y="325"/>
                    </a:lnTo>
                    <a:lnTo>
                      <a:pt x="595" y="828"/>
                    </a:lnTo>
                    <a:lnTo>
                      <a:pt x="614" y="1802"/>
                    </a:lnTo>
                    <a:lnTo>
                      <a:pt x="1434" y="3252"/>
                    </a:lnTo>
                    <a:lnTo>
                      <a:pt x="1347" y="1473"/>
                    </a:lnTo>
                    <a:lnTo>
                      <a:pt x="947" y="760"/>
                    </a:lnTo>
                    <a:lnTo>
                      <a:pt x="1026" y="273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0"/>
              <p:cNvSpPr/>
              <p:nvPr/>
            </p:nvSpPr>
            <p:spPr>
              <a:xfrm>
                <a:off x="6979850" y="1577400"/>
                <a:ext cx="53250" cy="61350"/>
              </a:xfrm>
              <a:custGeom>
                <a:rect b="b" l="l" r="r" t="t"/>
                <a:pathLst>
                  <a:path extrusionOk="0" h="2454" w="2130">
                    <a:moveTo>
                      <a:pt x="474" y="1"/>
                    </a:moveTo>
                    <a:lnTo>
                      <a:pt x="1" y="755"/>
                    </a:lnTo>
                    <a:lnTo>
                      <a:pt x="1210" y="2454"/>
                    </a:lnTo>
                    <a:lnTo>
                      <a:pt x="1631" y="2048"/>
                    </a:lnTo>
                    <a:cubicBezTo>
                      <a:pt x="2129" y="1566"/>
                      <a:pt x="2040" y="742"/>
                      <a:pt x="1420" y="414"/>
                    </a:cubicBezTo>
                    <a:cubicBezTo>
                      <a:pt x="1392" y="400"/>
                      <a:pt x="1362" y="386"/>
                      <a:pt x="1334" y="373"/>
                    </a:cubicBezTo>
                    <a:lnTo>
                      <a:pt x="4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6" name="Google Shape;716;p40"/>
            <p:cNvSpPr/>
            <p:nvPr/>
          </p:nvSpPr>
          <p:spPr>
            <a:xfrm>
              <a:off x="6995001" y="2371935"/>
              <a:ext cx="454850" cy="190449"/>
            </a:xfrm>
            <a:custGeom>
              <a:rect b="b" l="l" r="r" t="t"/>
              <a:pathLst>
                <a:path extrusionOk="0" h="3147" w="7516">
                  <a:moveTo>
                    <a:pt x="1433" y="0"/>
                  </a:moveTo>
                  <a:cubicBezTo>
                    <a:pt x="1427" y="0"/>
                    <a:pt x="1420" y="1"/>
                    <a:pt x="1414" y="1"/>
                  </a:cubicBezTo>
                  <a:cubicBezTo>
                    <a:pt x="810" y="9"/>
                    <a:pt x="252" y="408"/>
                    <a:pt x="78" y="1025"/>
                  </a:cubicBezTo>
                  <a:cubicBezTo>
                    <a:pt x="1" y="1298"/>
                    <a:pt x="10" y="1575"/>
                    <a:pt x="87" y="1827"/>
                  </a:cubicBezTo>
                  <a:cubicBezTo>
                    <a:pt x="236" y="2304"/>
                    <a:pt x="630" y="2689"/>
                    <a:pt x="1160" y="2789"/>
                  </a:cubicBezTo>
                  <a:cubicBezTo>
                    <a:pt x="2635" y="3067"/>
                    <a:pt x="3984" y="3147"/>
                    <a:pt x="5051" y="3147"/>
                  </a:cubicBezTo>
                  <a:cubicBezTo>
                    <a:pt x="6509" y="3147"/>
                    <a:pt x="7439" y="2997"/>
                    <a:pt x="7439" y="2997"/>
                  </a:cubicBezTo>
                  <a:lnTo>
                    <a:pt x="7516" y="1931"/>
                  </a:lnTo>
                  <a:lnTo>
                    <a:pt x="1891" y="77"/>
                  </a:lnTo>
                  <a:cubicBezTo>
                    <a:pt x="1739" y="26"/>
                    <a:pt x="1585" y="0"/>
                    <a:pt x="1433" y="0"/>
                  </a:cubicBez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341334" y="2474873"/>
              <a:ext cx="156498" cy="104635"/>
            </a:xfrm>
            <a:custGeom>
              <a:rect b="b" l="l" r="r" t="t"/>
              <a:pathLst>
                <a:path extrusionOk="0" h="1729" w="2586">
                  <a:moveTo>
                    <a:pt x="937" y="1"/>
                  </a:moveTo>
                  <a:lnTo>
                    <a:pt x="0" y="1155"/>
                  </a:lnTo>
                  <a:lnTo>
                    <a:pt x="1156" y="1728"/>
                  </a:lnTo>
                  <a:lnTo>
                    <a:pt x="2585" y="362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448750" y="2496720"/>
              <a:ext cx="106329" cy="65238"/>
            </a:xfrm>
            <a:custGeom>
              <a:rect b="b" l="l" r="r" t="t"/>
              <a:pathLst>
                <a:path extrusionOk="0" h="1078" w="1757">
                  <a:moveTo>
                    <a:pt x="810" y="1"/>
                  </a:moveTo>
                  <a:lnTo>
                    <a:pt x="1" y="675"/>
                  </a:lnTo>
                  <a:lnTo>
                    <a:pt x="1114" y="902"/>
                  </a:lnTo>
                  <a:lnTo>
                    <a:pt x="1423" y="1049"/>
                  </a:lnTo>
                  <a:cubicBezTo>
                    <a:pt x="1453" y="1068"/>
                    <a:pt x="1486" y="1078"/>
                    <a:pt x="1520" y="1078"/>
                  </a:cubicBezTo>
                  <a:cubicBezTo>
                    <a:pt x="1532" y="1078"/>
                    <a:pt x="1544" y="1077"/>
                    <a:pt x="1555" y="1074"/>
                  </a:cubicBezTo>
                  <a:cubicBezTo>
                    <a:pt x="1703" y="1046"/>
                    <a:pt x="1757" y="862"/>
                    <a:pt x="1647" y="759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7447116" y="2521773"/>
              <a:ext cx="79581" cy="51500"/>
            </a:xfrm>
            <a:custGeom>
              <a:rect b="b" l="l" r="r" t="t"/>
              <a:pathLst>
                <a:path extrusionOk="0" h="851" w="1315">
                  <a:moveTo>
                    <a:pt x="339" y="1"/>
                  </a:moveTo>
                  <a:lnTo>
                    <a:pt x="0" y="384"/>
                  </a:lnTo>
                  <a:lnTo>
                    <a:pt x="987" y="834"/>
                  </a:lnTo>
                  <a:cubicBezTo>
                    <a:pt x="1014" y="845"/>
                    <a:pt x="1042" y="851"/>
                    <a:pt x="1069" y="851"/>
                  </a:cubicBezTo>
                  <a:cubicBezTo>
                    <a:pt x="1140" y="851"/>
                    <a:pt x="1208" y="815"/>
                    <a:pt x="1249" y="752"/>
                  </a:cubicBezTo>
                  <a:cubicBezTo>
                    <a:pt x="1315" y="648"/>
                    <a:pt x="1278" y="508"/>
                    <a:pt x="1169" y="450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7428900" y="2539686"/>
              <a:ext cx="79641" cy="51440"/>
            </a:xfrm>
            <a:custGeom>
              <a:rect b="b" l="l" r="r" t="t"/>
              <a:pathLst>
                <a:path extrusionOk="0" h="850" w="1316">
                  <a:moveTo>
                    <a:pt x="339" y="1"/>
                  </a:moveTo>
                  <a:lnTo>
                    <a:pt x="1" y="383"/>
                  </a:lnTo>
                  <a:lnTo>
                    <a:pt x="987" y="833"/>
                  </a:lnTo>
                  <a:cubicBezTo>
                    <a:pt x="1014" y="844"/>
                    <a:pt x="1042" y="850"/>
                    <a:pt x="1070" y="850"/>
                  </a:cubicBezTo>
                  <a:cubicBezTo>
                    <a:pt x="1141" y="850"/>
                    <a:pt x="1209" y="814"/>
                    <a:pt x="1249" y="752"/>
                  </a:cubicBezTo>
                  <a:cubicBezTo>
                    <a:pt x="1315" y="647"/>
                    <a:pt x="1279" y="507"/>
                    <a:pt x="1169" y="449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7411290" y="2556267"/>
              <a:ext cx="79581" cy="51440"/>
            </a:xfrm>
            <a:custGeom>
              <a:rect b="b" l="l" r="r" t="t"/>
              <a:pathLst>
                <a:path extrusionOk="0" h="850" w="1315">
                  <a:moveTo>
                    <a:pt x="338" y="0"/>
                  </a:moveTo>
                  <a:lnTo>
                    <a:pt x="0" y="383"/>
                  </a:lnTo>
                  <a:lnTo>
                    <a:pt x="987" y="833"/>
                  </a:lnTo>
                  <a:cubicBezTo>
                    <a:pt x="1013" y="845"/>
                    <a:pt x="1041" y="850"/>
                    <a:pt x="1068" y="850"/>
                  </a:cubicBezTo>
                  <a:cubicBezTo>
                    <a:pt x="1139" y="850"/>
                    <a:pt x="1208" y="814"/>
                    <a:pt x="1248" y="751"/>
                  </a:cubicBezTo>
                  <a:cubicBezTo>
                    <a:pt x="1315" y="646"/>
                    <a:pt x="1278" y="506"/>
                    <a:pt x="1168" y="448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7425088" y="2462952"/>
              <a:ext cx="47446" cy="44420"/>
            </a:xfrm>
            <a:custGeom>
              <a:rect b="b" l="l" r="r" t="t"/>
              <a:pathLst>
                <a:path extrusionOk="0" h="734" w="784">
                  <a:moveTo>
                    <a:pt x="526" y="0"/>
                  </a:moveTo>
                  <a:cubicBezTo>
                    <a:pt x="466" y="0"/>
                    <a:pt x="407" y="23"/>
                    <a:pt x="361" y="68"/>
                  </a:cubicBezTo>
                  <a:lnTo>
                    <a:pt x="94" y="331"/>
                  </a:lnTo>
                  <a:cubicBezTo>
                    <a:pt x="2" y="423"/>
                    <a:pt x="1" y="571"/>
                    <a:pt x="92" y="663"/>
                  </a:cubicBezTo>
                  <a:cubicBezTo>
                    <a:pt x="138" y="710"/>
                    <a:pt x="198" y="733"/>
                    <a:pt x="259" y="733"/>
                  </a:cubicBezTo>
                  <a:cubicBezTo>
                    <a:pt x="318" y="733"/>
                    <a:pt x="378" y="711"/>
                    <a:pt x="424" y="665"/>
                  </a:cubicBezTo>
                  <a:lnTo>
                    <a:pt x="690" y="401"/>
                  </a:lnTo>
                  <a:cubicBezTo>
                    <a:pt x="783" y="311"/>
                    <a:pt x="784" y="162"/>
                    <a:pt x="692" y="70"/>
                  </a:cubicBezTo>
                  <a:cubicBezTo>
                    <a:pt x="646" y="24"/>
                    <a:pt x="586" y="0"/>
                    <a:pt x="526" y="0"/>
                  </a:cubicBezTo>
                  <a:close/>
                </a:path>
              </a:pathLst>
            </a:custGeom>
            <a:solidFill>
              <a:srgbClr val="8E5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3" name="Google Shape;723;p40"/>
            <p:cNvGrpSpPr/>
            <p:nvPr/>
          </p:nvGrpSpPr>
          <p:grpSpPr>
            <a:xfrm>
              <a:off x="7305211" y="1741078"/>
              <a:ext cx="952969" cy="2116902"/>
              <a:chOff x="7124150" y="1490025"/>
              <a:chExt cx="393675" cy="874500"/>
            </a:xfrm>
          </p:grpSpPr>
          <p:sp>
            <p:nvSpPr>
              <p:cNvPr id="724" name="Google Shape;724;p40"/>
              <p:cNvSpPr/>
              <p:nvPr/>
            </p:nvSpPr>
            <p:spPr>
              <a:xfrm>
                <a:off x="7384600" y="2001125"/>
                <a:ext cx="111675" cy="303475"/>
              </a:xfrm>
              <a:custGeom>
                <a:rect b="b" l="l" r="r" t="t"/>
                <a:pathLst>
                  <a:path extrusionOk="0" h="12139" w="4467">
                    <a:moveTo>
                      <a:pt x="1731" y="0"/>
                    </a:moveTo>
                    <a:lnTo>
                      <a:pt x="1274" y="91"/>
                    </a:lnTo>
                    <a:cubicBezTo>
                      <a:pt x="511" y="241"/>
                      <a:pt x="0" y="915"/>
                      <a:pt x="12" y="1649"/>
                    </a:cubicBezTo>
                    <a:cubicBezTo>
                      <a:pt x="14" y="1797"/>
                      <a:pt x="38" y="1948"/>
                      <a:pt x="85" y="2099"/>
                    </a:cubicBezTo>
                    <a:lnTo>
                      <a:pt x="321" y="2842"/>
                    </a:lnTo>
                    <a:lnTo>
                      <a:pt x="1079" y="5229"/>
                    </a:lnTo>
                    <a:lnTo>
                      <a:pt x="3270" y="12139"/>
                    </a:lnTo>
                    <a:lnTo>
                      <a:pt x="4078" y="11804"/>
                    </a:lnTo>
                    <a:cubicBezTo>
                      <a:pt x="3734" y="10617"/>
                      <a:pt x="4467" y="8067"/>
                      <a:pt x="4030" y="5229"/>
                    </a:cubicBezTo>
                    <a:cubicBezTo>
                      <a:pt x="3870" y="4183"/>
                      <a:pt x="3550" y="3098"/>
                      <a:pt x="2959" y="2027"/>
                    </a:cubicBezTo>
                    <a:cubicBezTo>
                      <a:pt x="2889" y="1899"/>
                      <a:pt x="2822" y="1774"/>
                      <a:pt x="2757" y="1649"/>
                    </a:cubicBezTo>
                    <a:cubicBezTo>
                      <a:pt x="2419" y="1004"/>
                      <a:pt x="2136" y="410"/>
                      <a:pt x="1731" y="0"/>
                    </a:cubicBez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0"/>
              <p:cNvSpPr/>
              <p:nvPr/>
            </p:nvSpPr>
            <p:spPr>
              <a:xfrm>
                <a:off x="7432925" y="2252950"/>
                <a:ext cx="80000" cy="111575"/>
              </a:xfrm>
              <a:custGeom>
                <a:rect b="b" l="l" r="r" t="t"/>
                <a:pathLst>
                  <a:path extrusionOk="0" h="4463" w="3200">
                    <a:moveTo>
                      <a:pt x="1318" y="1"/>
                    </a:moveTo>
                    <a:lnTo>
                      <a:pt x="1028" y="4110"/>
                    </a:lnTo>
                    <a:lnTo>
                      <a:pt x="1" y="4463"/>
                    </a:lnTo>
                    <a:lnTo>
                      <a:pt x="1752" y="4463"/>
                    </a:lnTo>
                    <a:cubicBezTo>
                      <a:pt x="1752" y="4463"/>
                      <a:pt x="2102" y="2531"/>
                      <a:pt x="3199" y="1756"/>
                    </a:cubicBezTo>
                    <a:cubicBezTo>
                      <a:pt x="3199" y="1756"/>
                      <a:pt x="3031" y="632"/>
                      <a:pt x="1318" y="1"/>
                    </a:cubicBez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7432925" y="2270225"/>
                <a:ext cx="84900" cy="94300"/>
              </a:xfrm>
              <a:custGeom>
                <a:rect b="b" l="l" r="r" t="t"/>
                <a:pathLst>
                  <a:path extrusionOk="0" h="3772" w="3396">
                    <a:moveTo>
                      <a:pt x="2517" y="0"/>
                    </a:moveTo>
                    <a:lnTo>
                      <a:pt x="1028" y="3419"/>
                    </a:lnTo>
                    <a:lnTo>
                      <a:pt x="1" y="3772"/>
                    </a:lnTo>
                    <a:lnTo>
                      <a:pt x="1752" y="3772"/>
                    </a:lnTo>
                    <a:cubicBezTo>
                      <a:pt x="1752" y="3772"/>
                      <a:pt x="2174" y="1919"/>
                      <a:pt x="3199" y="1065"/>
                    </a:cubicBezTo>
                    <a:cubicBezTo>
                      <a:pt x="3199" y="1065"/>
                      <a:pt x="3396" y="391"/>
                      <a:pt x="2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0"/>
              <p:cNvSpPr/>
              <p:nvPr/>
            </p:nvSpPr>
            <p:spPr>
              <a:xfrm>
                <a:off x="7503100" y="2296825"/>
                <a:ext cx="9825" cy="67700"/>
              </a:xfrm>
              <a:custGeom>
                <a:rect b="b" l="l" r="r" t="t"/>
                <a:pathLst>
                  <a:path extrusionOk="0" h="2708" w="393">
                    <a:moveTo>
                      <a:pt x="0" y="1"/>
                    </a:moveTo>
                    <a:lnTo>
                      <a:pt x="50" y="2708"/>
                    </a:lnTo>
                    <a:lnTo>
                      <a:pt x="193" y="2708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0"/>
              <p:cNvSpPr/>
              <p:nvPr/>
            </p:nvSpPr>
            <p:spPr>
              <a:xfrm>
                <a:off x="7293025" y="2007000"/>
                <a:ext cx="93225" cy="298575"/>
              </a:xfrm>
              <a:custGeom>
                <a:rect b="b" l="l" r="r" t="t"/>
                <a:pathLst>
                  <a:path extrusionOk="0" h="11943" w="3729">
                    <a:moveTo>
                      <a:pt x="2515" y="0"/>
                    </a:moveTo>
                    <a:cubicBezTo>
                      <a:pt x="1728" y="0"/>
                      <a:pt x="1039" y="598"/>
                      <a:pt x="959" y="1414"/>
                    </a:cubicBezTo>
                    <a:cubicBezTo>
                      <a:pt x="959" y="1417"/>
                      <a:pt x="958" y="1419"/>
                      <a:pt x="958" y="1423"/>
                    </a:cubicBezTo>
                    <a:lnTo>
                      <a:pt x="887" y="2200"/>
                    </a:lnTo>
                    <a:lnTo>
                      <a:pt x="633" y="4994"/>
                    </a:lnTo>
                    <a:lnTo>
                      <a:pt x="1" y="11942"/>
                    </a:lnTo>
                    <a:lnTo>
                      <a:pt x="870" y="11916"/>
                    </a:lnTo>
                    <a:cubicBezTo>
                      <a:pt x="1027" y="10568"/>
                      <a:pt x="3022" y="8209"/>
                      <a:pt x="3555" y="4994"/>
                    </a:cubicBezTo>
                    <a:cubicBezTo>
                      <a:pt x="3686" y="4204"/>
                      <a:pt x="3729" y="3364"/>
                      <a:pt x="3634" y="2473"/>
                    </a:cubicBezTo>
                    <a:cubicBezTo>
                      <a:pt x="3595" y="2104"/>
                      <a:pt x="3573" y="1749"/>
                      <a:pt x="3542" y="1414"/>
                    </a:cubicBezTo>
                    <a:cubicBezTo>
                      <a:pt x="3499" y="937"/>
                      <a:pt x="3439" y="501"/>
                      <a:pt x="3290" y="129"/>
                    </a:cubicBezTo>
                    <a:lnTo>
                      <a:pt x="2832" y="33"/>
                    </a:lnTo>
                    <a:cubicBezTo>
                      <a:pt x="2726" y="11"/>
                      <a:pt x="2619" y="0"/>
                      <a:pt x="2515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7308825" y="2042325"/>
                <a:ext cx="77425" cy="89550"/>
              </a:xfrm>
              <a:custGeom>
                <a:rect b="b" l="l" r="r" t="t"/>
                <a:pathLst>
                  <a:path extrusionOk="0" h="3582" w="3097">
                    <a:moveTo>
                      <a:pt x="327" y="1"/>
                    </a:moveTo>
                    <a:cubicBezTo>
                      <a:pt x="327" y="4"/>
                      <a:pt x="326" y="6"/>
                      <a:pt x="326" y="10"/>
                    </a:cubicBezTo>
                    <a:lnTo>
                      <a:pt x="255" y="787"/>
                    </a:lnTo>
                    <a:lnTo>
                      <a:pt x="1" y="3581"/>
                    </a:lnTo>
                    <a:lnTo>
                      <a:pt x="2923" y="3581"/>
                    </a:lnTo>
                    <a:cubicBezTo>
                      <a:pt x="3054" y="2791"/>
                      <a:pt x="3097" y="1951"/>
                      <a:pt x="3002" y="1060"/>
                    </a:cubicBezTo>
                    <a:cubicBezTo>
                      <a:pt x="2963" y="691"/>
                      <a:pt x="2941" y="336"/>
                      <a:pt x="2910" y="1"/>
                    </a:cubicBez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7258575" y="2252950"/>
                <a:ext cx="86575" cy="111575"/>
              </a:xfrm>
              <a:custGeom>
                <a:rect b="b" l="l" r="r" t="t"/>
                <a:pathLst>
                  <a:path extrusionOk="0" h="4463" w="3463">
                    <a:moveTo>
                      <a:pt x="1749" y="1"/>
                    </a:moveTo>
                    <a:lnTo>
                      <a:pt x="1028" y="4110"/>
                    </a:lnTo>
                    <a:lnTo>
                      <a:pt x="0" y="4463"/>
                    </a:lnTo>
                    <a:lnTo>
                      <a:pt x="1751" y="4463"/>
                    </a:lnTo>
                    <a:cubicBezTo>
                      <a:pt x="1751" y="4463"/>
                      <a:pt x="2101" y="2531"/>
                      <a:pt x="3199" y="1756"/>
                    </a:cubicBezTo>
                    <a:cubicBezTo>
                      <a:pt x="3199" y="1756"/>
                      <a:pt x="3463" y="632"/>
                      <a:pt x="1749" y="1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7258575" y="2271850"/>
                <a:ext cx="94550" cy="92675"/>
              </a:xfrm>
              <a:custGeom>
                <a:rect b="b" l="l" r="r" t="t"/>
                <a:pathLst>
                  <a:path extrusionOk="0" h="3707" w="3782">
                    <a:moveTo>
                      <a:pt x="2903" y="1"/>
                    </a:moveTo>
                    <a:lnTo>
                      <a:pt x="1028" y="3354"/>
                    </a:lnTo>
                    <a:lnTo>
                      <a:pt x="0" y="3707"/>
                    </a:lnTo>
                    <a:lnTo>
                      <a:pt x="1751" y="3707"/>
                    </a:lnTo>
                    <a:cubicBezTo>
                      <a:pt x="1751" y="3707"/>
                      <a:pt x="2173" y="1854"/>
                      <a:pt x="3199" y="1000"/>
                    </a:cubicBezTo>
                    <a:cubicBezTo>
                      <a:pt x="3199" y="1000"/>
                      <a:pt x="3782" y="393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40"/>
              <p:cNvSpPr/>
              <p:nvPr/>
            </p:nvSpPr>
            <p:spPr>
              <a:xfrm>
                <a:off x="7328725" y="2296825"/>
                <a:ext cx="9825" cy="67700"/>
              </a:xfrm>
              <a:custGeom>
                <a:rect b="b" l="l" r="r" t="t"/>
                <a:pathLst>
                  <a:path extrusionOk="0" h="2708" w="393">
                    <a:moveTo>
                      <a:pt x="1" y="1"/>
                    </a:moveTo>
                    <a:lnTo>
                      <a:pt x="51" y="2708"/>
                    </a:lnTo>
                    <a:lnTo>
                      <a:pt x="194" y="2708"/>
                    </a:ln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40"/>
              <p:cNvSpPr/>
              <p:nvPr/>
            </p:nvSpPr>
            <p:spPr>
              <a:xfrm>
                <a:off x="7301150" y="1769500"/>
                <a:ext cx="156325" cy="45200"/>
              </a:xfrm>
              <a:custGeom>
                <a:rect b="b" l="l" r="r" t="t"/>
                <a:pathLst>
                  <a:path extrusionOk="0" h="1808" w="6253">
                    <a:moveTo>
                      <a:pt x="4554" y="1"/>
                    </a:moveTo>
                    <a:lnTo>
                      <a:pt x="1703" y="191"/>
                    </a:lnTo>
                    <a:lnTo>
                      <a:pt x="1113" y="230"/>
                    </a:lnTo>
                    <a:cubicBezTo>
                      <a:pt x="1066" y="266"/>
                      <a:pt x="1020" y="304"/>
                      <a:pt x="977" y="343"/>
                    </a:cubicBezTo>
                    <a:cubicBezTo>
                      <a:pt x="961" y="357"/>
                      <a:pt x="946" y="370"/>
                      <a:pt x="931" y="384"/>
                    </a:cubicBezTo>
                    <a:cubicBezTo>
                      <a:pt x="291" y="974"/>
                      <a:pt x="1" y="1807"/>
                      <a:pt x="959" y="1807"/>
                    </a:cubicBezTo>
                    <a:cubicBezTo>
                      <a:pt x="1004" y="1807"/>
                      <a:pt x="1052" y="1805"/>
                      <a:pt x="1102" y="1801"/>
                    </a:cubicBezTo>
                    <a:lnTo>
                      <a:pt x="3731" y="1652"/>
                    </a:lnTo>
                    <a:lnTo>
                      <a:pt x="5398" y="1556"/>
                    </a:lnTo>
                    <a:cubicBezTo>
                      <a:pt x="5408" y="1552"/>
                      <a:pt x="5416" y="1549"/>
                      <a:pt x="5424" y="1545"/>
                    </a:cubicBezTo>
                    <a:cubicBezTo>
                      <a:pt x="6076" y="1271"/>
                      <a:pt x="6252" y="481"/>
                      <a:pt x="4899" y="86"/>
                    </a:cubicBezTo>
                    <a:cubicBezTo>
                      <a:pt x="4794" y="55"/>
                      <a:pt x="4678" y="26"/>
                      <a:pt x="4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7350425" y="1552825"/>
                <a:ext cx="63975" cy="104575"/>
              </a:xfrm>
              <a:custGeom>
                <a:rect b="b" l="l" r="r" t="t"/>
                <a:pathLst>
                  <a:path extrusionOk="0" h="4183" w="2559">
                    <a:moveTo>
                      <a:pt x="2203" y="0"/>
                    </a:moveTo>
                    <a:lnTo>
                      <a:pt x="0" y="757"/>
                    </a:lnTo>
                    <a:lnTo>
                      <a:pt x="687" y="4182"/>
                    </a:lnTo>
                    <a:lnTo>
                      <a:pt x="2559" y="3318"/>
                    </a:lnTo>
                    <a:lnTo>
                      <a:pt x="2211" y="156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7302325" y="1624925"/>
                <a:ext cx="155375" cy="193700"/>
              </a:xfrm>
              <a:custGeom>
                <a:rect b="b" l="l" r="r" t="t"/>
                <a:pathLst>
                  <a:path extrusionOk="0" h="7748" w="6215">
                    <a:moveTo>
                      <a:pt x="6129" y="1"/>
                    </a:moveTo>
                    <a:lnTo>
                      <a:pt x="5861" y="3"/>
                    </a:lnTo>
                    <a:lnTo>
                      <a:pt x="2367" y="122"/>
                    </a:lnTo>
                    <a:lnTo>
                      <a:pt x="669" y="1360"/>
                    </a:lnTo>
                    <a:cubicBezTo>
                      <a:pt x="0" y="1920"/>
                      <a:pt x="124" y="2983"/>
                      <a:pt x="905" y="3374"/>
                    </a:cubicBezTo>
                    <a:lnTo>
                      <a:pt x="895" y="4660"/>
                    </a:lnTo>
                    <a:lnTo>
                      <a:pt x="884" y="6136"/>
                    </a:lnTo>
                    <a:lnTo>
                      <a:pt x="884" y="6167"/>
                    </a:lnTo>
                    <a:lnTo>
                      <a:pt x="878" y="6958"/>
                    </a:lnTo>
                    <a:lnTo>
                      <a:pt x="3684" y="7435"/>
                    </a:lnTo>
                    <a:lnTo>
                      <a:pt x="5529" y="7748"/>
                    </a:lnTo>
                    <a:lnTo>
                      <a:pt x="5377" y="7328"/>
                    </a:lnTo>
                    <a:lnTo>
                      <a:pt x="4852" y="5869"/>
                    </a:lnTo>
                    <a:lnTo>
                      <a:pt x="4444" y="4737"/>
                    </a:lnTo>
                    <a:cubicBezTo>
                      <a:pt x="4444" y="4737"/>
                      <a:pt x="4811" y="4291"/>
                      <a:pt x="5205" y="3602"/>
                    </a:cubicBezTo>
                    <a:cubicBezTo>
                      <a:pt x="5483" y="3116"/>
                      <a:pt x="5774" y="2508"/>
                      <a:pt x="5961" y="1849"/>
                    </a:cubicBezTo>
                    <a:cubicBezTo>
                      <a:pt x="6130" y="1257"/>
                      <a:pt x="6215" y="625"/>
                      <a:pt x="61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0"/>
              <p:cNvSpPr/>
              <p:nvPr/>
            </p:nvSpPr>
            <p:spPr>
              <a:xfrm>
                <a:off x="7324400" y="1671150"/>
                <a:ext cx="126950" cy="107950"/>
              </a:xfrm>
              <a:custGeom>
                <a:rect b="b" l="l" r="r" t="t"/>
                <a:pathLst>
                  <a:path extrusionOk="0" h="4318" w="5078">
                    <a:moveTo>
                      <a:pt x="5078" y="0"/>
                    </a:moveTo>
                    <a:lnTo>
                      <a:pt x="1827" y="622"/>
                    </a:lnTo>
                    <a:lnTo>
                      <a:pt x="12" y="2811"/>
                    </a:lnTo>
                    <a:lnTo>
                      <a:pt x="1" y="4287"/>
                    </a:lnTo>
                    <a:lnTo>
                      <a:pt x="1" y="4318"/>
                    </a:lnTo>
                    <a:cubicBezTo>
                      <a:pt x="1480" y="3619"/>
                      <a:pt x="2678" y="1916"/>
                      <a:pt x="2678" y="1916"/>
                    </a:cubicBezTo>
                    <a:lnTo>
                      <a:pt x="4322" y="1753"/>
                    </a:lnTo>
                    <a:cubicBezTo>
                      <a:pt x="4600" y="1267"/>
                      <a:pt x="4891" y="659"/>
                      <a:pt x="5078" y="0"/>
                    </a:cubicBezTo>
                    <a:close/>
                  </a:path>
                </a:pathLst>
              </a:custGeom>
              <a:solidFill>
                <a:srgbClr val="232321">
                  <a:alpha val="3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0"/>
              <p:cNvSpPr/>
              <p:nvPr/>
            </p:nvSpPr>
            <p:spPr>
              <a:xfrm>
                <a:off x="7260100" y="1636100"/>
                <a:ext cx="141750" cy="163050"/>
              </a:xfrm>
              <a:custGeom>
                <a:rect b="b" l="l" r="r" t="t"/>
                <a:pathLst>
                  <a:path extrusionOk="0" h="6522" w="5670">
                    <a:moveTo>
                      <a:pt x="4446" y="0"/>
                    </a:moveTo>
                    <a:cubicBezTo>
                      <a:pt x="4427" y="0"/>
                      <a:pt x="4408" y="1"/>
                      <a:pt x="4388" y="2"/>
                    </a:cubicBezTo>
                    <a:cubicBezTo>
                      <a:pt x="4060" y="20"/>
                      <a:pt x="3746" y="189"/>
                      <a:pt x="3550" y="481"/>
                    </a:cubicBezTo>
                    <a:lnTo>
                      <a:pt x="2704" y="1758"/>
                    </a:lnTo>
                    <a:lnTo>
                      <a:pt x="464" y="4743"/>
                    </a:lnTo>
                    <a:cubicBezTo>
                      <a:pt x="1" y="5360"/>
                      <a:pt x="292" y="6250"/>
                      <a:pt x="1031" y="6474"/>
                    </a:cubicBezTo>
                    <a:cubicBezTo>
                      <a:pt x="1137" y="6506"/>
                      <a:pt x="1245" y="6522"/>
                      <a:pt x="1352" y="6522"/>
                    </a:cubicBezTo>
                    <a:cubicBezTo>
                      <a:pt x="1686" y="6522"/>
                      <a:pt x="2009" y="6372"/>
                      <a:pt x="2223" y="6103"/>
                    </a:cubicBezTo>
                    <a:cubicBezTo>
                      <a:pt x="2877" y="5281"/>
                      <a:pt x="4021" y="3831"/>
                      <a:pt x="4403" y="3260"/>
                    </a:cubicBezTo>
                    <a:cubicBezTo>
                      <a:pt x="4812" y="2648"/>
                      <a:pt x="5153" y="2046"/>
                      <a:pt x="5399" y="1569"/>
                    </a:cubicBezTo>
                    <a:cubicBezTo>
                      <a:pt x="5670" y="1044"/>
                      <a:pt x="5470" y="402"/>
                      <a:pt x="4948" y="125"/>
                    </a:cubicBezTo>
                    <a:cubicBezTo>
                      <a:pt x="4788" y="41"/>
                      <a:pt x="4616" y="0"/>
                      <a:pt x="44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7322500" y="1499375"/>
                <a:ext cx="98475" cy="112475"/>
              </a:xfrm>
              <a:custGeom>
                <a:rect b="b" l="l" r="r" t="t"/>
                <a:pathLst>
                  <a:path extrusionOk="0" h="4499" w="3939">
                    <a:moveTo>
                      <a:pt x="2488" y="0"/>
                    </a:moveTo>
                    <a:cubicBezTo>
                      <a:pt x="2345" y="0"/>
                      <a:pt x="2204" y="13"/>
                      <a:pt x="2067" y="38"/>
                    </a:cubicBezTo>
                    <a:cubicBezTo>
                      <a:pt x="2002" y="50"/>
                      <a:pt x="1938" y="64"/>
                      <a:pt x="1875" y="81"/>
                    </a:cubicBezTo>
                    <a:lnTo>
                      <a:pt x="1861" y="84"/>
                    </a:lnTo>
                    <a:lnTo>
                      <a:pt x="1736" y="123"/>
                    </a:lnTo>
                    <a:lnTo>
                      <a:pt x="1733" y="123"/>
                    </a:lnTo>
                    <a:cubicBezTo>
                      <a:pt x="1018" y="363"/>
                      <a:pt x="420" y="954"/>
                      <a:pt x="195" y="1707"/>
                    </a:cubicBezTo>
                    <a:cubicBezTo>
                      <a:pt x="0" y="2356"/>
                      <a:pt x="5" y="2964"/>
                      <a:pt x="55" y="3485"/>
                    </a:cubicBezTo>
                    <a:cubicBezTo>
                      <a:pt x="112" y="4076"/>
                      <a:pt x="607" y="4498"/>
                      <a:pt x="1162" y="4498"/>
                    </a:cubicBezTo>
                    <a:cubicBezTo>
                      <a:pt x="1275" y="4498"/>
                      <a:pt x="1391" y="4480"/>
                      <a:pt x="1506" y="4443"/>
                    </a:cubicBezTo>
                    <a:lnTo>
                      <a:pt x="2290" y="4190"/>
                    </a:lnTo>
                    <a:cubicBezTo>
                      <a:pt x="2794" y="4027"/>
                      <a:pt x="3177" y="3614"/>
                      <a:pt x="3304" y="3100"/>
                    </a:cubicBezTo>
                    <a:lnTo>
                      <a:pt x="3537" y="2148"/>
                    </a:lnTo>
                    <a:lnTo>
                      <a:pt x="3625" y="1792"/>
                    </a:lnTo>
                    <a:lnTo>
                      <a:pt x="3815" y="1014"/>
                    </a:lnTo>
                    <a:cubicBezTo>
                      <a:pt x="3939" y="511"/>
                      <a:pt x="3565" y="24"/>
                      <a:pt x="3047" y="12"/>
                    </a:cubicBezTo>
                    <a:lnTo>
                      <a:pt x="2539" y="1"/>
                    </a:lnTo>
                    <a:cubicBezTo>
                      <a:pt x="2522" y="0"/>
                      <a:pt x="2505" y="0"/>
                      <a:pt x="2488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7309825" y="1542425"/>
                <a:ext cx="33275" cy="34875"/>
              </a:xfrm>
              <a:custGeom>
                <a:rect b="b" l="l" r="r" t="t"/>
                <a:pathLst>
                  <a:path extrusionOk="0" h="1395" w="1331">
                    <a:moveTo>
                      <a:pt x="1330" y="0"/>
                    </a:moveTo>
                    <a:lnTo>
                      <a:pt x="665" y="119"/>
                    </a:lnTo>
                    <a:cubicBezTo>
                      <a:pt x="591" y="515"/>
                      <a:pt x="358" y="643"/>
                      <a:pt x="185" y="683"/>
                    </a:cubicBezTo>
                    <a:cubicBezTo>
                      <a:pt x="74" y="708"/>
                      <a:pt x="1" y="813"/>
                      <a:pt x="16" y="926"/>
                    </a:cubicBezTo>
                    <a:cubicBezTo>
                      <a:pt x="35" y="1075"/>
                      <a:pt x="142" y="1198"/>
                      <a:pt x="284" y="1241"/>
                    </a:cubicBezTo>
                    <a:lnTo>
                      <a:pt x="794" y="1392"/>
                    </a:lnTo>
                    <a:cubicBezTo>
                      <a:pt x="812" y="1394"/>
                      <a:pt x="830" y="1395"/>
                      <a:pt x="847" y="1395"/>
                    </a:cubicBezTo>
                    <a:cubicBezTo>
                      <a:pt x="1098" y="1395"/>
                      <a:pt x="1309" y="1193"/>
                      <a:pt x="1313" y="935"/>
                    </a:cubicBezTo>
                    <a:lnTo>
                      <a:pt x="1330" y="0"/>
                    </a:ln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7329300" y="1545900"/>
                <a:ext cx="8550" cy="18175"/>
              </a:xfrm>
              <a:custGeom>
                <a:rect b="b" l="l" r="r" t="t"/>
                <a:pathLst>
                  <a:path extrusionOk="0" h="727" w="342">
                    <a:moveTo>
                      <a:pt x="178" y="1"/>
                    </a:moveTo>
                    <a:cubicBezTo>
                      <a:pt x="88" y="1"/>
                      <a:pt x="10" y="160"/>
                      <a:pt x="5" y="360"/>
                    </a:cubicBezTo>
                    <a:cubicBezTo>
                      <a:pt x="0" y="560"/>
                      <a:pt x="70" y="724"/>
                      <a:pt x="162" y="727"/>
                    </a:cubicBezTo>
                    <a:cubicBezTo>
                      <a:pt x="162" y="727"/>
                      <a:pt x="163" y="727"/>
                      <a:pt x="164" y="727"/>
                    </a:cubicBezTo>
                    <a:cubicBezTo>
                      <a:pt x="254" y="727"/>
                      <a:pt x="331" y="566"/>
                      <a:pt x="335" y="368"/>
                    </a:cubicBezTo>
                    <a:cubicBezTo>
                      <a:pt x="341" y="168"/>
                      <a:pt x="270" y="3"/>
                      <a:pt x="179" y="1"/>
                    </a:cubicBezTo>
                    <a:cubicBezTo>
                      <a:pt x="178" y="1"/>
                      <a:pt x="178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7328975" y="1524225"/>
                <a:ext cx="17250" cy="9125"/>
              </a:xfrm>
              <a:custGeom>
                <a:rect b="b" l="l" r="r" t="t"/>
                <a:pathLst>
                  <a:path extrusionOk="0" h="365" w="690">
                    <a:moveTo>
                      <a:pt x="274" y="0"/>
                    </a:moveTo>
                    <a:cubicBezTo>
                      <a:pt x="99" y="0"/>
                      <a:pt x="1" y="138"/>
                      <a:pt x="303" y="296"/>
                    </a:cubicBezTo>
                    <a:cubicBezTo>
                      <a:pt x="394" y="345"/>
                      <a:pt x="469" y="365"/>
                      <a:pt x="525" y="365"/>
                    </a:cubicBezTo>
                    <a:cubicBezTo>
                      <a:pt x="679" y="365"/>
                      <a:pt x="690" y="213"/>
                      <a:pt x="512" y="81"/>
                    </a:cubicBezTo>
                    <a:cubicBezTo>
                      <a:pt x="435" y="25"/>
                      <a:pt x="348" y="0"/>
                      <a:pt x="274" y="0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0"/>
              <p:cNvSpPr/>
              <p:nvPr/>
            </p:nvSpPr>
            <p:spPr>
              <a:xfrm>
                <a:off x="7329700" y="1580575"/>
                <a:ext cx="19775" cy="8975"/>
              </a:xfrm>
              <a:custGeom>
                <a:rect b="b" l="l" r="r" t="t"/>
                <a:pathLst>
                  <a:path extrusionOk="0" h="359" w="791">
                    <a:moveTo>
                      <a:pt x="489" y="1"/>
                    </a:moveTo>
                    <a:cubicBezTo>
                      <a:pt x="306" y="1"/>
                      <a:pt x="100" y="17"/>
                      <a:pt x="53" y="86"/>
                    </a:cubicBezTo>
                    <a:cubicBezTo>
                      <a:pt x="0" y="165"/>
                      <a:pt x="209" y="359"/>
                      <a:pt x="425" y="359"/>
                    </a:cubicBezTo>
                    <a:cubicBezTo>
                      <a:pt x="569" y="359"/>
                      <a:pt x="715" y="273"/>
                      <a:pt x="790" y="13"/>
                    </a:cubicBezTo>
                    <a:cubicBezTo>
                      <a:pt x="790" y="13"/>
                      <a:pt x="649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0"/>
              <p:cNvSpPr/>
              <p:nvPr/>
            </p:nvSpPr>
            <p:spPr>
              <a:xfrm>
                <a:off x="7338350" y="1490025"/>
                <a:ext cx="131925" cy="82675"/>
              </a:xfrm>
              <a:custGeom>
                <a:rect b="b" l="l" r="r" t="t"/>
                <a:pathLst>
                  <a:path extrusionOk="0" h="3307" w="5277">
                    <a:moveTo>
                      <a:pt x="2186" y="1"/>
                    </a:moveTo>
                    <a:cubicBezTo>
                      <a:pt x="1541" y="1"/>
                      <a:pt x="1033" y="147"/>
                      <a:pt x="986" y="274"/>
                    </a:cubicBezTo>
                    <a:cubicBezTo>
                      <a:pt x="473" y="1081"/>
                      <a:pt x="1" y="3101"/>
                      <a:pt x="1347" y="3118"/>
                    </a:cubicBezTo>
                    <a:lnTo>
                      <a:pt x="4068" y="3307"/>
                    </a:lnTo>
                    <a:cubicBezTo>
                      <a:pt x="4068" y="3307"/>
                      <a:pt x="5277" y="1709"/>
                      <a:pt x="4504" y="869"/>
                    </a:cubicBezTo>
                    <a:cubicBezTo>
                      <a:pt x="3890" y="202"/>
                      <a:pt x="2944" y="1"/>
                      <a:pt x="2186" y="1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0"/>
              <p:cNvSpPr/>
              <p:nvPr/>
            </p:nvSpPr>
            <p:spPr>
              <a:xfrm>
                <a:off x="7348450" y="1524050"/>
                <a:ext cx="135475" cy="163150"/>
              </a:xfrm>
              <a:custGeom>
                <a:rect b="b" l="l" r="r" t="t"/>
                <a:pathLst>
                  <a:path extrusionOk="0" h="6526" w="5419">
                    <a:moveTo>
                      <a:pt x="4340" y="0"/>
                    </a:moveTo>
                    <a:lnTo>
                      <a:pt x="674" y="1704"/>
                    </a:lnTo>
                    <a:cubicBezTo>
                      <a:pt x="1393" y="2908"/>
                      <a:pt x="0" y="3626"/>
                      <a:pt x="894" y="5489"/>
                    </a:cubicBezTo>
                    <a:cubicBezTo>
                      <a:pt x="1246" y="6221"/>
                      <a:pt x="2001" y="6526"/>
                      <a:pt x="2789" y="6526"/>
                    </a:cubicBezTo>
                    <a:cubicBezTo>
                      <a:pt x="3211" y="6526"/>
                      <a:pt x="3643" y="6439"/>
                      <a:pt x="4028" y="6283"/>
                    </a:cubicBezTo>
                    <a:cubicBezTo>
                      <a:pt x="5002" y="5890"/>
                      <a:pt x="5419" y="5071"/>
                      <a:pt x="5107" y="4285"/>
                    </a:cubicBezTo>
                    <a:cubicBezTo>
                      <a:pt x="4663" y="3167"/>
                      <a:pt x="4436" y="1980"/>
                      <a:pt x="4403" y="778"/>
                    </a:cubicBezTo>
                    <a:cubicBezTo>
                      <a:pt x="4396" y="520"/>
                      <a:pt x="4376" y="259"/>
                      <a:pt x="4340" y="0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0"/>
              <p:cNvSpPr/>
              <p:nvPr/>
            </p:nvSpPr>
            <p:spPr>
              <a:xfrm>
                <a:off x="7358300" y="1553850"/>
                <a:ext cx="28275" cy="37725"/>
              </a:xfrm>
              <a:custGeom>
                <a:rect b="b" l="l" r="r" t="t"/>
                <a:pathLst>
                  <a:path extrusionOk="0" h="1509" w="1131">
                    <a:moveTo>
                      <a:pt x="575" y="0"/>
                    </a:moveTo>
                    <a:cubicBezTo>
                      <a:pt x="401" y="0"/>
                      <a:pt x="198" y="126"/>
                      <a:pt x="1" y="432"/>
                    </a:cubicBezTo>
                    <a:lnTo>
                      <a:pt x="121" y="1427"/>
                    </a:lnTo>
                    <a:cubicBezTo>
                      <a:pt x="121" y="1427"/>
                      <a:pt x="276" y="1509"/>
                      <a:pt x="460" y="1509"/>
                    </a:cubicBezTo>
                    <a:cubicBezTo>
                      <a:pt x="664" y="1509"/>
                      <a:pt x="903" y="1408"/>
                      <a:pt x="1004" y="984"/>
                    </a:cubicBezTo>
                    <a:cubicBezTo>
                      <a:pt x="1130" y="455"/>
                      <a:pt x="906" y="0"/>
                      <a:pt x="575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0"/>
              <p:cNvSpPr/>
              <p:nvPr/>
            </p:nvSpPr>
            <p:spPr>
              <a:xfrm>
                <a:off x="7362225" y="1589525"/>
                <a:ext cx="11050" cy="11050"/>
              </a:xfrm>
              <a:custGeom>
                <a:rect b="b" l="l" r="r" t="t"/>
                <a:pathLst>
                  <a:path extrusionOk="0" h="442" w="442">
                    <a:moveTo>
                      <a:pt x="221" y="0"/>
                    </a:moveTo>
                    <a:cubicBezTo>
                      <a:pt x="100" y="0"/>
                      <a:pt x="0" y="100"/>
                      <a:pt x="0" y="221"/>
                    </a:cubicBezTo>
                    <a:cubicBezTo>
                      <a:pt x="0" y="342"/>
                      <a:pt x="100" y="442"/>
                      <a:pt x="221" y="442"/>
                    </a:cubicBezTo>
                    <a:cubicBezTo>
                      <a:pt x="343" y="442"/>
                      <a:pt x="442" y="342"/>
                      <a:pt x="442" y="221"/>
                    </a:cubicBezTo>
                    <a:cubicBezTo>
                      <a:pt x="442" y="100"/>
                      <a:pt x="343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0"/>
              <p:cNvSpPr/>
              <p:nvPr/>
            </p:nvSpPr>
            <p:spPr>
              <a:xfrm>
                <a:off x="7361525" y="1569150"/>
                <a:ext cx="9950" cy="12275"/>
              </a:xfrm>
              <a:custGeom>
                <a:rect b="b" l="l" r="r" t="t"/>
                <a:pathLst>
                  <a:path extrusionOk="0" fill="none" h="491" w="398">
                    <a:moveTo>
                      <a:pt x="1" y="491"/>
                    </a:moveTo>
                    <a:lnTo>
                      <a:pt x="398" y="0"/>
                    </a:lnTo>
                  </a:path>
                </a:pathLst>
              </a:custGeom>
              <a:noFill/>
              <a:ln cap="flat" cmpd="sng" w="475">
                <a:solidFill>
                  <a:srgbClr val="4F3331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0"/>
              <p:cNvSpPr/>
              <p:nvPr/>
            </p:nvSpPr>
            <p:spPr>
              <a:xfrm>
                <a:off x="7306000" y="1788000"/>
                <a:ext cx="186250" cy="328025"/>
              </a:xfrm>
              <a:custGeom>
                <a:rect b="b" l="l" r="r" t="t"/>
                <a:pathLst>
                  <a:path extrusionOk="0" h="13121" w="7450">
                    <a:moveTo>
                      <a:pt x="4616" y="1"/>
                    </a:moveTo>
                    <a:lnTo>
                      <a:pt x="4149" y="3"/>
                    </a:lnTo>
                    <a:lnTo>
                      <a:pt x="1081" y="18"/>
                    </a:lnTo>
                    <a:lnTo>
                      <a:pt x="1" y="13121"/>
                    </a:lnTo>
                    <a:lnTo>
                      <a:pt x="7450" y="13121"/>
                    </a:lnTo>
                    <a:lnTo>
                      <a:pt x="6875" y="11329"/>
                    </a:lnTo>
                    <a:cubicBezTo>
                      <a:pt x="6875" y="11329"/>
                      <a:pt x="6819" y="4563"/>
                      <a:pt x="6510" y="3400"/>
                    </a:cubicBezTo>
                    <a:cubicBezTo>
                      <a:pt x="6310" y="2644"/>
                      <a:pt x="5911" y="1885"/>
                      <a:pt x="5531" y="1278"/>
                    </a:cubicBezTo>
                    <a:cubicBezTo>
                      <a:pt x="5058" y="523"/>
                      <a:pt x="4616" y="1"/>
                      <a:pt x="4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0"/>
              <p:cNvSpPr/>
              <p:nvPr/>
            </p:nvSpPr>
            <p:spPr>
              <a:xfrm>
                <a:off x="7330100" y="1788000"/>
                <a:ext cx="114200" cy="35675"/>
              </a:xfrm>
              <a:custGeom>
                <a:rect b="b" l="l" r="r" t="t"/>
                <a:pathLst>
                  <a:path extrusionOk="0" h="1427" w="4568">
                    <a:moveTo>
                      <a:pt x="3652" y="1"/>
                    </a:moveTo>
                    <a:lnTo>
                      <a:pt x="3185" y="3"/>
                    </a:lnTo>
                    <a:lnTo>
                      <a:pt x="117" y="18"/>
                    </a:lnTo>
                    <a:lnTo>
                      <a:pt x="0" y="1426"/>
                    </a:lnTo>
                    <a:lnTo>
                      <a:pt x="4567" y="1278"/>
                    </a:lnTo>
                    <a:cubicBezTo>
                      <a:pt x="4094" y="523"/>
                      <a:pt x="3652" y="1"/>
                      <a:pt x="36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0"/>
              <p:cNvSpPr/>
              <p:nvPr/>
            </p:nvSpPr>
            <p:spPr>
              <a:xfrm>
                <a:off x="7409425" y="1788000"/>
                <a:ext cx="82825" cy="328025"/>
              </a:xfrm>
              <a:custGeom>
                <a:rect b="b" l="l" r="r" t="t"/>
                <a:pathLst>
                  <a:path extrusionOk="0" h="13121" w="3313">
                    <a:moveTo>
                      <a:pt x="479" y="1"/>
                    </a:moveTo>
                    <a:lnTo>
                      <a:pt x="12" y="3"/>
                    </a:lnTo>
                    <a:lnTo>
                      <a:pt x="1" y="71"/>
                    </a:lnTo>
                    <a:cubicBezTo>
                      <a:pt x="2804" y="3314"/>
                      <a:pt x="1394" y="11251"/>
                      <a:pt x="1394" y="11251"/>
                    </a:cubicBezTo>
                    <a:lnTo>
                      <a:pt x="1879" y="13121"/>
                    </a:lnTo>
                    <a:lnTo>
                      <a:pt x="3313" y="13121"/>
                    </a:lnTo>
                    <a:lnTo>
                      <a:pt x="2738" y="11329"/>
                    </a:lnTo>
                    <a:cubicBezTo>
                      <a:pt x="2738" y="11329"/>
                      <a:pt x="2682" y="4563"/>
                      <a:pt x="2373" y="3400"/>
                    </a:cubicBezTo>
                    <a:cubicBezTo>
                      <a:pt x="1923" y="1702"/>
                      <a:pt x="479" y="1"/>
                      <a:pt x="4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0"/>
              <p:cNvSpPr/>
              <p:nvPr/>
            </p:nvSpPr>
            <p:spPr>
              <a:xfrm>
                <a:off x="7380675" y="1908975"/>
                <a:ext cx="82400" cy="10550"/>
              </a:xfrm>
              <a:custGeom>
                <a:rect b="b" l="l" r="r" t="t"/>
                <a:pathLst>
                  <a:path extrusionOk="0" fill="none" h="422" w="3296">
                    <a:moveTo>
                      <a:pt x="3296" y="1"/>
                    </a:moveTo>
                    <a:lnTo>
                      <a:pt x="1" y="421"/>
                    </a:lnTo>
                  </a:path>
                </a:pathLst>
              </a:custGeom>
              <a:noFill/>
              <a:ln cap="flat" cmpd="sng" w="950">
                <a:solidFill>
                  <a:schemeClr val="lt2"/>
                </a:solidFill>
                <a:prstDash val="solid"/>
                <a:miter lim="114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0"/>
              <p:cNvSpPr/>
              <p:nvPr/>
            </p:nvSpPr>
            <p:spPr>
              <a:xfrm>
                <a:off x="7180825" y="1713375"/>
                <a:ext cx="144450" cy="78350"/>
              </a:xfrm>
              <a:custGeom>
                <a:rect b="b" l="l" r="r" t="t"/>
                <a:pathLst>
                  <a:path extrusionOk="0" h="3134" w="5778">
                    <a:moveTo>
                      <a:pt x="755" y="1"/>
                    </a:moveTo>
                    <a:lnTo>
                      <a:pt x="1" y="499"/>
                    </a:lnTo>
                    <a:cubicBezTo>
                      <a:pt x="1" y="499"/>
                      <a:pt x="1678" y="2399"/>
                      <a:pt x="3701" y="3061"/>
                    </a:cubicBezTo>
                    <a:cubicBezTo>
                      <a:pt x="3854" y="3111"/>
                      <a:pt x="4000" y="3134"/>
                      <a:pt x="4137" y="3134"/>
                    </a:cubicBezTo>
                    <a:cubicBezTo>
                      <a:pt x="5251" y="3134"/>
                      <a:pt x="5778" y="1637"/>
                      <a:pt x="4430" y="1083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0"/>
              <p:cNvSpPr/>
              <p:nvPr/>
            </p:nvSpPr>
            <p:spPr>
              <a:xfrm>
                <a:off x="7134425" y="1675925"/>
                <a:ext cx="69950" cy="56825"/>
              </a:xfrm>
              <a:custGeom>
                <a:rect b="b" l="l" r="r" t="t"/>
                <a:pathLst>
                  <a:path extrusionOk="0" h="2273" w="2798">
                    <a:moveTo>
                      <a:pt x="0" y="0"/>
                    </a:moveTo>
                    <a:lnTo>
                      <a:pt x="1874" y="2014"/>
                    </a:lnTo>
                    <a:lnTo>
                      <a:pt x="2541" y="2273"/>
                    </a:lnTo>
                    <a:lnTo>
                      <a:pt x="2797" y="8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0"/>
              <p:cNvSpPr/>
              <p:nvPr/>
            </p:nvSpPr>
            <p:spPr>
              <a:xfrm>
                <a:off x="7189775" y="1686200"/>
                <a:ext cx="20550" cy="14625"/>
              </a:xfrm>
              <a:custGeom>
                <a:rect b="b" l="l" r="r" t="t"/>
                <a:pathLst>
                  <a:path extrusionOk="0" h="585" w="822">
                    <a:moveTo>
                      <a:pt x="408" y="1"/>
                    </a:moveTo>
                    <a:cubicBezTo>
                      <a:pt x="374" y="1"/>
                      <a:pt x="339" y="5"/>
                      <a:pt x="305" y="14"/>
                    </a:cubicBezTo>
                    <a:cubicBezTo>
                      <a:pt x="154" y="55"/>
                      <a:pt x="42" y="180"/>
                      <a:pt x="18" y="334"/>
                    </a:cubicBezTo>
                    <a:cubicBezTo>
                      <a:pt x="0" y="442"/>
                      <a:pt x="79" y="541"/>
                      <a:pt x="188" y="549"/>
                    </a:cubicBezTo>
                    <a:lnTo>
                      <a:pt x="601" y="584"/>
                    </a:lnTo>
                    <a:cubicBezTo>
                      <a:pt x="606" y="584"/>
                      <a:pt x="611" y="584"/>
                      <a:pt x="617" y="584"/>
                    </a:cubicBezTo>
                    <a:cubicBezTo>
                      <a:pt x="732" y="584"/>
                      <a:pt x="821" y="481"/>
                      <a:pt x="802" y="365"/>
                    </a:cubicBezTo>
                    <a:lnTo>
                      <a:pt x="795" y="328"/>
                    </a:lnTo>
                    <a:cubicBezTo>
                      <a:pt x="762" y="134"/>
                      <a:pt x="594" y="1"/>
                      <a:pt x="408" y="1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0"/>
              <p:cNvSpPr/>
              <p:nvPr/>
            </p:nvSpPr>
            <p:spPr>
              <a:xfrm>
                <a:off x="7124150" y="1654475"/>
                <a:ext cx="52150" cy="38725"/>
              </a:xfrm>
              <a:custGeom>
                <a:rect b="b" l="l" r="r" t="t"/>
                <a:pathLst>
                  <a:path extrusionOk="0" h="1549" w="2086">
                    <a:moveTo>
                      <a:pt x="287" y="0"/>
                    </a:moveTo>
                    <a:cubicBezTo>
                      <a:pt x="175" y="0"/>
                      <a:pt x="66" y="64"/>
                      <a:pt x="14" y="172"/>
                    </a:cubicBezTo>
                    <a:cubicBezTo>
                      <a:pt x="12" y="177"/>
                      <a:pt x="10" y="182"/>
                      <a:pt x="9" y="187"/>
                    </a:cubicBezTo>
                    <a:cubicBezTo>
                      <a:pt x="1" y="220"/>
                      <a:pt x="14" y="257"/>
                      <a:pt x="45" y="275"/>
                    </a:cubicBezTo>
                    <a:cubicBezTo>
                      <a:pt x="236" y="389"/>
                      <a:pt x="367" y="583"/>
                      <a:pt x="402" y="803"/>
                    </a:cubicBezTo>
                    <a:lnTo>
                      <a:pt x="411" y="859"/>
                    </a:lnTo>
                    <a:lnTo>
                      <a:pt x="2086" y="1549"/>
                    </a:lnTo>
                    <a:lnTo>
                      <a:pt x="2046" y="1518"/>
                    </a:lnTo>
                    <a:lnTo>
                      <a:pt x="807" y="571"/>
                    </a:lnTo>
                    <a:cubicBezTo>
                      <a:pt x="798" y="378"/>
                      <a:pt x="695" y="203"/>
                      <a:pt x="530" y="100"/>
                    </a:cubicBezTo>
                    <a:lnTo>
                      <a:pt x="520" y="94"/>
                    </a:lnTo>
                    <a:lnTo>
                      <a:pt x="425" y="35"/>
                    </a:lnTo>
                    <a:cubicBezTo>
                      <a:pt x="403" y="24"/>
                      <a:pt x="380" y="14"/>
                      <a:pt x="359" y="9"/>
                    </a:cubicBezTo>
                    <a:cubicBezTo>
                      <a:pt x="335" y="3"/>
                      <a:pt x="311" y="0"/>
                      <a:pt x="287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0"/>
              <p:cNvSpPr/>
              <p:nvPr/>
            </p:nvSpPr>
            <p:spPr>
              <a:xfrm>
                <a:off x="7130625" y="1656825"/>
                <a:ext cx="29100" cy="34550"/>
              </a:xfrm>
              <a:custGeom>
                <a:rect b="b" l="l" r="r" t="t"/>
                <a:pathLst>
                  <a:path extrusionOk="0" h="1382" w="1164">
                    <a:moveTo>
                      <a:pt x="261" y="0"/>
                    </a:moveTo>
                    <a:cubicBezTo>
                      <a:pt x="158" y="7"/>
                      <a:pt x="62" y="69"/>
                      <a:pt x="14" y="171"/>
                    </a:cubicBezTo>
                    <a:cubicBezTo>
                      <a:pt x="12" y="175"/>
                      <a:pt x="9" y="181"/>
                      <a:pt x="8" y="186"/>
                    </a:cubicBezTo>
                    <a:cubicBezTo>
                      <a:pt x="0" y="219"/>
                      <a:pt x="14" y="255"/>
                      <a:pt x="45" y="274"/>
                    </a:cubicBezTo>
                    <a:cubicBezTo>
                      <a:pt x="236" y="388"/>
                      <a:pt x="397" y="562"/>
                      <a:pt x="431" y="928"/>
                    </a:cubicBezTo>
                    <a:lnTo>
                      <a:pt x="1164" y="1381"/>
                    </a:lnTo>
                    <a:lnTo>
                      <a:pt x="614" y="880"/>
                    </a:lnTo>
                    <a:lnTo>
                      <a:pt x="548" y="477"/>
                    </a:lnTo>
                    <a:cubicBezTo>
                      <a:pt x="539" y="284"/>
                      <a:pt x="436" y="109"/>
                      <a:pt x="271" y="6"/>
                    </a:cubicBez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0"/>
              <p:cNvSpPr/>
              <p:nvPr/>
            </p:nvSpPr>
            <p:spPr>
              <a:xfrm>
                <a:off x="7135625" y="1657375"/>
                <a:ext cx="52250" cy="38725"/>
              </a:xfrm>
              <a:custGeom>
                <a:rect b="b" l="l" r="r" t="t"/>
                <a:pathLst>
                  <a:path extrusionOk="0" h="1549" w="2090">
                    <a:moveTo>
                      <a:pt x="289" y="0"/>
                    </a:moveTo>
                    <a:cubicBezTo>
                      <a:pt x="177" y="0"/>
                      <a:pt x="69" y="63"/>
                      <a:pt x="17" y="172"/>
                    </a:cubicBezTo>
                    <a:cubicBezTo>
                      <a:pt x="0" y="209"/>
                      <a:pt x="13" y="254"/>
                      <a:pt x="48" y="275"/>
                    </a:cubicBezTo>
                    <a:cubicBezTo>
                      <a:pt x="239" y="390"/>
                      <a:pt x="369" y="583"/>
                      <a:pt x="405" y="803"/>
                    </a:cubicBezTo>
                    <a:lnTo>
                      <a:pt x="414" y="858"/>
                    </a:lnTo>
                    <a:lnTo>
                      <a:pt x="2090" y="1548"/>
                    </a:lnTo>
                    <a:lnTo>
                      <a:pt x="810" y="572"/>
                    </a:lnTo>
                    <a:cubicBezTo>
                      <a:pt x="800" y="379"/>
                      <a:pt x="696" y="202"/>
                      <a:pt x="533" y="100"/>
                    </a:cubicBezTo>
                    <a:lnTo>
                      <a:pt x="428" y="34"/>
                    </a:lnTo>
                    <a:cubicBezTo>
                      <a:pt x="383" y="11"/>
                      <a:pt x="336" y="0"/>
                      <a:pt x="289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0"/>
              <p:cNvSpPr/>
              <p:nvPr/>
            </p:nvSpPr>
            <p:spPr>
              <a:xfrm>
                <a:off x="7330775" y="1492425"/>
                <a:ext cx="62200" cy="51625"/>
              </a:xfrm>
              <a:custGeom>
                <a:rect b="b" l="l" r="r" t="t"/>
                <a:pathLst>
                  <a:path extrusionOk="0" h="2065" w="2488">
                    <a:moveTo>
                      <a:pt x="1721" y="0"/>
                    </a:moveTo>
                    <a:cubicBezTo>
                      <a:pt x="1634" y="0"/>
                      <a:pt x="1521" y="27"/>
                      <a:pt x="1380" y="88"/>
                    </a:cubicBezTo>
                    <a:cubicBezTo>
                      <a:pt x="1" y="677"/>
                      <a:pt x="476" y="1542"/>
                      <a:pt x="1374" y="2064"/>
                    </a:cubicBezTo>
                    <a:cubicBezTo>
                      <a:pt x="1374" y="2064"/>
                      <a:pt x="2487" y="0"/>
                      <a:pt x="1721" y="0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59" name="Google Shape;759;p40"/>
            <p:cNvCxnSpPr/>
            <p:nvPr/>
          </p:nvCxnSpPr>
          <p:spPr>
            <a:xfrm>
              <a:off x="5638950" y="3861513"/>
              <a:ext cx="2579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60" name="Google Shape;760;p40"/>
          <p:cNvSpPr txBox="1"/>
          <p:nvPr>
            <p:ph idx="4294967295" type="ctrTitle"/>
          </p:nvPr>
        </p:nvSpPr>
        <p:spPr>
          <a:xfrm>
            <a:off x="1654800" y="2003975"/>
            <a:ext cx="2782500" cy="9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b="0" sz="50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62" name="Google Shape;162;p15"/>
          <p:cNvSpPr txBox="1"/>
          <p:nvPr/>
        </p:nvSpPr>
        <p:spPr>
          <a:xfrm>
            <a:off x="1001100" y="1225000"/>
            <a:ext cx="76062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In today’s world of constant unemployment, people turn to online job postings to find new jobs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Economic stress and impact of covid have significantly reduced jobs in the market. This imbalance in the market attracts fake job posters to scam the job finder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Fake job postings are posted in order to steal personal details. The scammers provide users with a very lucrative job opportunity and later ask for money in return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This project aims to create a classifier that will have the capability to identify fake and real jobs using Machine learning techniques</a:t>
            </a:r>
            <a:endParaRPr sz="16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952375" y="1371875"/>
            <a:ext cx="441600" cy="44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952375" y="2119475"/>
            <a:ext cx="441600" cy="44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952375" y="2867075"/>
            <a:ext cx="441600" cy="44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952375" y="3614675"/>
            <a:ext cx="441600" cy="44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5"/>
          <p:cNvCxnSpPr>
            <a:stCxn id="163" idx="4"/>
            <a:endCxn id="164" idx="0"/>
          </p:cNvCxnSpPr>
          <p:nvPr/>
        </p:nvCxnSpPr>
        <p:spPr>
          <a:xfrm>
            <a:off x="1173175" y="1813475"/>
            <a:ext cx="0" cy="306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5"/>
          <p:cNvCxnSpPr>
            <a:stCxn id="164" idx="4"/>
            <a:endCxn id="165" idx="0"/>
          </p:cNvCxnSpPr>
          <p:nvPr/>
        </p:nvCxnSpPr>
        <p:spPr>
          <a:xfrm>
            <a:off x="1173175" y="2561075"/>
            <a:ext cx="0" cy="306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5"/>
          <p:cNvCxnSpPr>
            <a:stCxn id="165" idx="4"/>
            <a:endCxn id="166" idx="0"/>
          </p:cNvCxnSpPr>
          <p:nvPr/>
        </p:nvCxnSpPr>
        <p:spPr>
          <a:xfrm>
            <a:off x="1173175" y="3308675"/>
            <a:ext cx="0" cy="306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5"/>
          <p:cNvSpPr/>
          <p:nvPr/>
        </p:nvSpPr>
        <p:spPr>
          <a:xfrm>
            <a:off x="1071828" y="1511455"/>
            <a:ext cx="202679" cy="162437"/>
          </a:xfrm>
          <a:custGeom>
            <a:rect b="b" l="l" r="r" t="t"/>
            <a:pathLst>
              <a:path extrusionOk="0" fill="none" h="860" w="1073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lt1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1071828" y="2259055"/>
            <a:ext cx="202679" cy="162437"/>
          </a:xfrm>
          <a:custGeom>
            <a:rect b="b" l="l" r="r" t="t"/>
            <a:pathLst>
              <a:path extrusionOk="0" fill="none" h="860" w="1073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lt1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/>
          <p:nvPr/>
        </p:nvSpPr>
        <p:spPr>
          <a:xfrm>
            <a:off x="1071828" y="3006655"/>
            <a:ext cx="202679" cy="162437"/>
          </a:xfrm>
          <a:custGeom>
            <a:rect b="b" l="l" r="r" t="t"/>
            <a:pathLst>
              <a:path extrusionOk="0" fill="none" h="860" w="1073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lt1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1071828" y="3754255"/>
            <a:ext cx="202679" cy="162437"/>
          </a:xfrm>
          <a:custGeom>
            <a:rect b="b" l="l" r="r" t="t"/>
            <a:pathLst>
              <a:path extrusionOk="0" fill="none" h="860" w="1073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lt1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0200" y="2191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graphicFrame>
        <p:nvGraphicFramePr>
          <p:cNvPr id="179" name="Google Shape;179;p16"/>
          <p:cNvGraphicFramePr/>
          <p:nvPr/>
        </p:nvGraphicFramePr>
        <p:xfrm>
          <a:off x="646200" y="80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{F9B64A2C-E43E-474E-8F72-F5051835AE1D}</a:tableStyleId>
              </a:tblPr>
              <a:tblGrid>
                <a:gridCol w="2173750"/>
                <a:gridCol w="1732250"/>
                <a:gridCol w="1953000"/>
                <a:gridCol w="19530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Paper Name</a:t>
                      </a:r>
                      <a:endParaRPr b="1">
                        <a:solidFill>
                          <a:schemeClr val="accent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 Used</a:t>
                      </a:r>
                      <a:endParaRPr b="1">
                        <a:solidFill>
                          <a:schemeClr val="accent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 Used</a:t>
                      </a:r>
                      <a:endParaRPr b="1">
                        <a:solidFill>
                          <a:schemeClr val="accent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Result</a:t>
                      </a:r>
                      <a:endParaRPr b="1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80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Aashir Amaar et al., (2021) Detection of Fake Job Postings by Utilizing ML and NLP Approaches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Fake Job postings- Kaggle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Forest, Logistic Regression, SVM, ETC, KNN, MP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99.9%, using TF-IDF features and the ETC classifier with the ADASYN technique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96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Ranparia et al., (2020)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Fake job prediction using sequential</a:t>
                      </a:r>
                      <a:r>
                        <a:rPr lang="en" sz="12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 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network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Employment Scam Aegean Dataset (EMSCAD)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Global Vector Model (GloVe), Sequential Neural Networks using Sigmoid and Relu activation functions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138 non-fraudulent job posts they achieved 98.38% accuracy (2 fraudulent predicted)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Nasser, &amp; Alzaanin (2020)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and Job Posting Classification: A Comparative Study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 / Fake Job Posting Prediction - Kaggle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Multinomial NB, SVM, Decision Tree, KNN, and RF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RF and KNN have highest, 97.8 and 98.2 respectively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Dutta &amp; Bandyopadhyay (2020)</a:t>
                      </a:r>
                      <a:endParaRPr sz="12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Fake Job Recruitment Detection Using Machine Learning Approach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[Real or Fake] Fake Job Posting Prediction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NB, Decision Tree, MP, KNN, AdaBoost, Gradient Boost and Random Tree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 Classifier to be best with 98.27% accuracy.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>
            <p:ph type="title"/>
          </p:nvPr>
        </p:nvSpPr>
        <p:spPr>
          <a:xfrm>
            <a:off x="720000" y="36195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Framework</a:t>
            </a:r>
            <a:endParaRPr/>
          </a:p>
        </p:txBody>
      </p:sp>
      <p:pic>
        <p:nvPicPr>
          <p:cNvPr id="185" name="Google Shape;1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50" y="918600"/>
            <a:ext cx="7225504" cy="39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813832" y="1793950"/>
            <a:ext cx="3511800" cy="2898600"/>
          </a:xfrm>
          <a:prstGeom prst="roundRect">
            <a:avLst>
              <a:gd fmla="val 9634" name="adj"/>
            </a:avLst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4621283" y="1793950"/>
            <a:ext cx="3721500" cy="2898600"/>
          </a:xfrm>
          <a:prstGeom prst="roundRect">
            <a:avLst>
              <a:gd fmla="val 9634" name="adj"/>
            </a:avLst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93" name="Google Shape;193;p18"/>
          <p:cNvSpPr txBox="1"/>
          <p:nvPr>
            <p:ph type="title"/>
          </p:nvPr>
        </p:nvSpPr>
        <p:spPr>
          <a:xfrm>
            <a:off x="813825" y="1143000"/>
            <a:ext cx="74865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Job postings categorized as ‘Real’ and ‘Fake’ are collected from sources in two ways</a:t>
            </a:r>
            <a:endParaRPr b="0"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94" name="Google Shape;194;p18"/>
          <p:cNvGrpSpPr/>
          <p:nvPr/>
        </p:nvGrpSpPr>
        <p:grpSpPr>
          <a:xfrm>
            <a:off x="940100" y="2078313"/>
            <a:ext cx="3257398" cy="2447324"/>
            <a:chOff x="939975" y="2116476"/>
            <a:chExt cx="1974300" cy="2447324"/>
          </a:xfrm>
        </p:grpSpPr>
        <p:sp>
          <p:nvSpPr>
            <p:cNvPr id="195" name="Google Shape;195;p18"/>
            <p:cNvSpPr/>
            <p:nvPr/>
          </p:nvSpPr>
          <p:spPr>
            <a:xfrm flipH="1">
              <a:off x="1062375" y="2116476"/>
              <a:ext cx="1729500" cy="441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Kaggle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6" name="Google Shape;196;p18"/>
            <p:cNvSpPr txBox="1"/>
            <p:nvPr/>
          </p:nvSpPr>
          <p:spPr>
            <a:xfrm>
              <a:off x="939975" y="3993500"/>
              <a:ext cx="1974300" cy="5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18"/>
          <p:cNvGrpSpPr/>
          <p:nvPr/>
        </p:nvGrpSpPr>
        <p:grpSpPr>
          <a:xfrm>
            <a:off x="4788650" y="2016279"/>
            <a:ext cx="3427385" cy="2509526"/>
            <a:chOff x="6229739" y="3452847"/>
            <a:chExt cx="1974300" cy="2509526"/>
          </a:xfrm>
        </p:grpSpPr>
        <p:sp>
          <p:nvSpPr>
            <p:cNvPr id="198" name="Google Shape;198;p18"/>
            <p:cNvSpPr/>
            <p:nvPr/>
          </p:nvSpPr>
          <p:spPr>
            <a:xfrm flipH="1">
              <a:off x="6368775" y="3452847"/>
              <a:ext cx="1721100" cy="441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Web-Scraping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9" name="Google Shape;199;p18"/>
            <p:cNvSpPr txBox="1"/>
            <p:nvPr/>
          </p:nvSpPr>
          <p:spPr>
            <a:xfrm>
              <a:off x="6229739" y="5437073"/>
              <a:ext cx="19743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9189" r="0" t="11707"/>
          <a:stretch/>
        </p:blipFill>
        <p:spPr>
          <a:xfrm>
            <a:off x="4746437" y="2795200"/>
            <a:ext cx="3511798" cy="155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 rotWithShape="1">
          <a:blip r:embed="rId4">
            <a:alphaModFix/>
          </a:blip>
          <a:srcRect b="25744" l="0" r="0" t="0"/>
          <a:stretch/>
        </p:blipFill>
        <p:spPr>
          <a:xfrm>
            <a:off x="911425" y="2866850"/>
            <a:ext cx="3316600" cy="6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 rotWithShape="1">
          <a:blip r:embed="rId5">
            <a:alphaModFix/>
          </a:blip>
          <a:srcRect b="29631" l="0" r="0" t="0"/>
          <a:stretch/>
        </p:blipFill>
        <p:spPr>
          <a:xfrm>
            <a:off x="911425" y="3586650"/>
            <a:ext cx="3316601" cy="76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19"/>
          <p:cNvCxnSpPr>
            <a:stCxn id="208" idx="6"/>
            <a:endCxn id="209" idx="1"/>
          </p:cNvCxnSpPr>
          <p:nvPr/>
        </p:nvCxnSpPr>
        <p:spPr>
          <a:xfrm rot="10800000">
            <a:off x="2760050" y="1929466"/>
            <a:ext cx="457800" cy="1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9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3325200" y="1544600"/>
            <a:ext cx="2493600" cy="2493600"/>
          </a:xfrm>
          <a:prstGeom prst="blockArc">
            <a:avLst>
              <a:gd fmla="val 16200153" name="adj1"/>
              <a:gd fmla="val 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 flipH="1">
            <a:off x="3325340" y="1544600"/>
            <a:ext cx="2493300" cy="2493600"/>
          </a:xfrm>
          <a:prstGeom prst="blockArc">
            <a:avLst>
              <a:gd fmla="val 16200153" name="adj1"/>
              <a:gd fmla="val 0" name="adj2"/>
              <a:gd fmla="val 25000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 rot="10800000">
            <a:off x="3325340" y="1544740"/>
            <a:ext cx="2493300" cy="2493300"/>
          </a:xfrm>
          <a:prstGeom prst="blockArc">
            <a:avLst>
              <a:gd fmla="val 16200153" name="adj1"/>
              <a:gd fmla="val 0" name="adj2"/>
              <a:gd fmla="val 2500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 flipH="1" rot="10800000">
            <a:off x="3325200" y="1544740"/>
            <a:ext cx="2493600" cy="2493300"/>
          </a:xfrm>
          <a:prstGeom prst="blockArc">
            <a:avLst>
              <a:gd fmla="val 16200153" name="adj1"/>
              <a:gd fmla="val 0" name="adj2"/>
              <a:gd fmla="val 25000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5263311" y="1601416"/>
            <a:ext cx="658500" cy="6585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5263311" y="3307516"/>
            <a:ext cx="658500" cy="6585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8" name="Google Shape;208;p19"/>
          <p:cNvSpPr/>
          <p:nvPr/>
        </p:nvSpPr>
        <p:spPr>
          <a:xfrm flipH="1">
            <a:off x="3217850" y="1601416"/>
            <a:ext cx="658500" cy="6585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7" name="Google Shape;217;p19"/>
          <p:cNvSpPr/>
          <p:nvPr/>
        </p:nvSpPr>
        <p:spPr>
          <a:xfrm flipH="1">
            <a:off x="3217850" y="3307516"/>
            <a:ext cx="658500" cy="6585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218" name="Google Shape;218;p19"/>
          <p:cNvCxnSpPr>
            <a:stCxn id="217" idx="6"/>
            <a:endCxn id="219" idx="1"/>
          </p:cNvCxnSpPr>
          <p:nvPr/>
        </p:nvCxnSpPr>
        <p:spPr>
          <a:xfrm rot="10800000">
            <a:off x="2867450" y="3634966"/>
            <a:ext cx="350400" cy="1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19"/>
          <p:cNvCxnSpPr>
            <a:stCxn id="215" idx="6"/>
            <a:endCxn id="221" idx="3"/>
          </p:cNvCxnSpPr>
          <p:nvPr/>
        </p:nvCxnSpPr>
        <p:spPr>
          <a:xfrm flipH="1" rot="10800000">
            <a:off x="5921811" y="1929766"/>
            <a:ext cx="429600" cy="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19"/>
          <p:cNvCxnSpPr>
            <a:stCxn id="216" idx="6"/>
            <a:endCxn id="223" idx="3"/>
          </p:cNvCxnSpPr>
          <p:nvPr/>
        </p:nvCxnSpPr>
        <p:spPr>
          <a:xfrm>
            <a:off x="5921811" y="3636766"/>
            <a:ext cx="430800" cy="1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4" name="Google Shape;224;p19"/>
          <p:cNvGrpSpPr/>
          <p:nvPr/>
        </p:nvGrpSpPr>
        <p:grpSpPr>
          <a:xfrm>
            <a:off x="3370657" y="3463187"/>
            <a:ext cx="352886" cy="350049"/>
            <a:chOff x="946175" y="3253275"/>
            <a:chExt cx="298550" cy="296150"/>
          </a:xfrm>
        </p:grpSpPr>
        <p:sp>
          <p:nvSpPr>
            <p:cNvPr id="225" name="Google Shape;225;p19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9"/>
          <p:cNvGrpSpPr/>
          <p:nvPr/>
        </p:nvGrpSpPr>
        <p:grpSpPr>
          <a:xfrm>
            <a:off x="5417064" y="3462204"/>
            <a:ext cx="350995" cy="349133"/>
            <a:chOff x="2404875" y="3955825"/>
            <a:chExt cx="296950" cy="295375"/>
          </a:xfrm>
        </p:grpSpPr>
        <p:sp>
          <p:nvSpPr>
            <p:cNvPr id="231" name="Google Shape;231;p19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19"/>
          <p:cNvGrpSpPr/>
          <p:nvPr/>
        </p:nvGrpSpPr>
        <p:grpSpPr>
          <a:xfrm>
            <a:off x="523271" y="1708812"/>
            <a:ext cx="2236742" cy="1026942"/>
            <a:chOff x="698513" y="1632786"/>
            <a:chExt cx="1721100" cy="1026942"/>
          </a:xfrm>
        </p:grpSpPr>
        <p:sp>
          <p:nvSpPr>
            <p:cNvPr id="209" name="Google Shape;209;p19"/>
            <p:cNvSpPr/>
            <p:nvPr/>
          </p:nvSpPr>
          <p:spPr>
            <a:xfrm flipH="1">
              <a:off x="698513" y="1632786"/>
              <a:ext cx="1721100" cy="441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Missing Value Check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772163" y="2167128"/>
              <a:ext cx="157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Null value check for every column is performed and handled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630561" y="3417272"/>
            <a:ext cx="2236742" cy="1023932"/>
            <a:chOff x="698469" y="3341196"/>
            <a:chExt cx="1721100" cy="1023932"/>
          </a:xfrm>
        </p:grpSpPr>
        <p:sp>
          <p:nvSpPr>
            <p:cNvPr id="219" name="Google Shape;219;p19"/>
            <p:cNvSpPr/>
            <p:nvPr/>
          </p:nvSpPr>
          <p:spPr>
            <a:xfrm flipH="1">
              <a:off x="698469" y="3341196"/>
              <a:ext cx="1721100" cy="435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Uni &amp; Bivariate Analysis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38" name="Google Shape;238;p19"/>
            <p:cNvSpPr txBox="1"/>
            <p:nvPr/>
          </p:nvSpPr>
          <p:spPr>
            <a:xfrm>
              <a:off x="772163" y="3872528"/>
              <a:ext cx="157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Understanding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the values distribution and relationship with others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19"/>
          <p:cNvGrpSpPr/>
          <p:nvPr/>
        </p:nvGrpSpPr>
        <p:grpSpPr>
          <a:xfrm>
            <a:off x="6351398" y="1708980"/>
            <a:ext cx="2236762" cy="1026953"/>
            <a:chOff x="6715018" y="1632775"/>
            <a:chExt cx="1729500" cy="1026953"/>
          </a:xfrm>
        </p:grpSpPr>
        <p:sp>
          <p:nvSpPr>
            <p:cNvPr id="221" name="Google Shape;221;p19"/>
            <p:cNvSpPr/>
            <p:nvPr/>
          </p:nvSpPr>
          <p:spPr>
            <a:xfrm flipH="1">
              <a:off x="6715018" y="1632775"/>
              <a:ext cx="1729500" cy="441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Detecting Outliers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40" name="Google Shape;240;p19"/>
            <p:cNvSpPr txBox="1"/>
            <p:nvPr/>
          </p:nvSpPr>
          <p:spPr>
            <a:xfrm>
              <a:off x="6791651" y="2167128"/>
              <a:ext cx="157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Outliers in the numerical column to know if noise is present in data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1" name="Google Shape;241;p19"/>
          <p:cNvGrpSpPr/>
          <p:nvPr/>
        </p:nvGrpSpPr>
        <p:grpSpPr>
          <a:xfrm>
            <a:off x="6352708" y="3417522"/>
            <a:ext cx="2236675" cy="1023932"/>
            <a:chOff x="6716647" y="3341196"/>
            <a:chExt cx="1724100" cy="1023932"/>
          </a:xfrm>
        </p:grpSpPr>
        <p:sp>
          <p:nvSpPr>
            <p:cNvPr id="223" name="Google Shape;223;p19"/>
            <p:cNvSpPr/>
            <p:nvPr/>
          </p:nvSpPr>
          <p:spPr>
            <a:xfrm flipH="1">
              <a:off x="6716647" y="3341196"/>
              <a:ext cx="1724100" cy="4416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Feature Engineering</a:t>
              </a:r>
              <a:endParaRPr sz="1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42" name="Google Shape;242;p19"/>
            <p:cNvSpPr txBox="1"/>
            <p:nvPr/>
          </p:nvSpPr>
          <p:spPr>
            <a:xfrm>
              <a:off x="6791651" y="3872528"/>
              <a:ext cx="157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Dropping unwanted attributes and retaining important columns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3" name="Google Shape;243;p19"/>
          <p:cNvSpPr txBox="1"/>
          <p:nvPr>
            <p:ph type="title"/>
          </p:nvPr>
        </p:nvSpPr>
        <p:spPr>
          <a:xfrm>
            <a:off x="4176350" y="2297875"/>
            <a:ext cx="75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EDA</a:t>
            </a:r>
            <a:endParaRPr sz="1400"/>
          </a:p>
        </p:txBody>
      </p:sp>
      <p:grpSp>
        <p:nvGrpSpPr>
          <p:cNvPr id="244" name="Google Shape;244;p19"/>
          <p:cNvGrpSpPr/>
          <p:nvPr/>
        </p:nvGrpSpPr>
        <p:grpSpPr>
          <a:xfrm>
            <a:off x="5407240" y="1756108"/>
            <a:ext cx="370640" cy="349135"/>
            <a:chOff x="1759614" y="1937894"/>
            <a:chExt cx="348871" cy="317857"/>
          </a:xfrm>
        </p:grpSpPr>
        <p:sp>
          <p:nvSpPr>
            <p:cNvPr id="245" name="Google Shape;245;p19"/>
            <p:cNvSpPr/>
            <p:nvPr/>
          </p:nvSpPr>
          <p:spPr>
            <a:xfrm>
              <a:off x="1844898" y="1937894"/>
              <a:ext cx="179090" cy="251188"/>
            </a:xfrm>
            <a:custGeom>
              <a:rect b="b" l="l" r="r" t="t"/>
              <a:pathLst>
                <a:path extrusionOk="0" h="7717" w="5502">
                  <a:moveTo>
                    <a:pt x="1858" y="2525"/>
                  </a:moveTo>
                  <a:lnTo>
                    <a:pt x="2310" y="2954"/>
                  </a:lnTo>
                  <a:lnTo>
                    <a:pt x="1286" y="4026"/>
                  </a:lnTo>
                  <a:lnTo>
                    <a:pt x="524" y="3311"/>
                  </a:lnTo>
                  <a:lnTo>
                    <a:pt x="953" y="2859"/>
                  </a:lnTo>
                  <a:lnTo>
                    <a:pt x="1262" y="3144"/>
                  </a:lnTo>
                  <a:lnTo>
                    <a:pt x="1858" y="2525"/>
                  </a:lnTo>
                  <a:close/>
                  <a:moveTo>
                    <a:pt x="4811" y="3406"/>
                  </a:moveTo>
                  <a:lnTo>
                    <a:pt x="4811" y="4026"/>
                  </a:lnTo>
                  <a:lnTo>
                    <a:pt x="2667" y="4026"/>
                  </a:lnTo>
                  <a:lnTo>
                    <a:pt x="2667" y="3406"/>
                  </a:lnTo>
                  <a:close/>
                  <a:moveTo>
                    <a:pt x="1739" y="4692"/>
                  </a:moveTo>
                  <a:lnTo>
                    <a:pt x="1739" y="5312"/>
                  </a:lnTo>
                  <a:lnTo>
                    <a:pt x="1096" y="5312"/>
                  </a:lnTo>
                  <a:lnTo>
                    <a:pt x="1096" y="4692"/>
                  </a:lnTo>
                  <a:close/>
                  <a:moveTo>
                    <a:pt x="4811" y="4692"/>
                  </a:moveTo>
                  <a:lnTo>
                    <a:pt x="4811" y="5312"/>
                  </a:lnTo>
                  <a:lnTo>
                    <a:pt x="2667" y="5312"/>
                  </a:lnTo>
                  <a:lnTo>
                    <a:pt x="2667" y="4692"/>
                  </a:lnTo>
                  <a:close/>
                  <a:moveTo>
                    <a:pt x="1739" y="5954"/>
                  </a:moveTo>
                  <a:lnTo>
                    <a:pt x="1739" y="6597"/>
                  </a:lnTo>
                  <a:lnTo>
                    <a:pt x="1096" y="6597"/>
                  </a:lnTo>
                  <a:lnTo>
                    <a:pt x="1096" y="5954"/>
                  </a:lnTo>
                  <a:close/>
                  <a:moveTo>
                    <a:pt x="4811" y="5954"/>
                  </a:moveTo>
                  <a:lnTo>
                    <a:pt x="4811" y="6597"/>
                  </a:lnTo>
                  <a:lnTo>
                    <a:pt x="2667" y="6597"/>
                  </a:lnTo>
                  <a:lnTo>
                    <a:pt x="2667" y="5954"/>
                  </a:lnTo>
                  <a:close/>
                  <a:moveTo>
                    <a:pt x="1953" y="1"/>
                  </a:moveTo>
                  <a:lnTo>
                    <a:pt x="1953" y="1954"/>
                  </a:lnTo>
                  <a:lnTo>
                    <a:pt x="0" y="1954"/>
                  </a:lnTo>
                  <a:lnTo>
                    <a:pt x="0" y="7717"/>
                  </a:lnTo>
                  <a:lnTo>
                    <a:pt x="5501" y="7717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1853426" y="1946422"/>
              <a:ext cx="34894" cy="34145"/>
            </a:xfrm>
            <a:custGeom>
              <a:rect b="b" l="l" r="r" t="t"/>
              <a:pathLst>
                <a:path extrusionOk="0" h="1049" w="1072">
                  <a:moveTo>
                    <a:pt x="1072" y="1"/>
                  </a:moveTo>
                  <a:lnTo>
                    <a:pt x="0" y="1049"/>
                  </a:lnTo>
                  <a:lnTo>
                    <a:pt x="1072" y="1049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2044110" y="2012338"/>
              <a:ext cx="43454" cy="176747"/>
            </a:xfrm>
            <a:custGeom>
              <a:rect b="b" l="l" r="r" t="t"/>
              <a:pathLst>
                <a:path extrusionOk="0" h="5430" w="1335">
                  <a:moveTo>
                    <a:pt x="1" y="0"/>
                  </a:moveTo>
                  <a:lnTo>
                    <a:pt x="1" y="5430"/>
                  </a:lnTo>
                  <a:lnTo>
                    <a:pt x="1334" y="5430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1780545" y="2012338"/>
              <a:ext cx="44235" cy="176747"/>
            </a:xfrm>
            <a:custGeom>
              <a:rect b="b" l="l" r="r" t="t"/>
              <a:pathLst>
                <a:path extrusionOk="0" h="5430" w="1359">
                  <a:moveTo>
                    <a:pt x="1" y="0"/>
                  </a:moveTo>
                  <a:lnTo>
                    <a:pt x="1" y="5430"/>
                  </a:lnTo>
                  <a:lnTo>
                    <a:pt x="1358" y="5430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1759614" y="2209205"/>
              <a:ext cx="348871" cy="46547"/>
            </a:xfrm>
            <a:custGeom>
              <a:rect b="b" l="l" r="r" t="t"/>
              <a:pathLst>
                <a:path extrusionOk="0" h="1430" w="10718">
                  <a:moveTo>
                    <a:pt x="1" y="1"/>
                  </a:moveTo>
                  <a:lnTo>
                    <a:pt x="1" y="406"/>
                  </a:lnTo>
                  <a:cubicBezTo>
                    <a:pt x="1" y="977"/>
                    <a:pt x="477" y="1430"/>
                    <a:pt x="1025" y="1430"/>
                  </a:cubicBezTo>
                  <a:lnTo>
                    <a:pt x="9693" y="1430"/>
                  </a:lnTo>
                  <a:cubicBezTo>
                    <a:pt x="10265" y="1430"/>
                    <a:pt x="10717" y="977"/>
                    <a:pt x="10717" y="406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9"/>
          <p:cNvGrpSpPr/>
          <p:nvPr/>
        </p:nvGrpSpPr>
        <p:grpSpPr>
          <a:xfrm>
            <a:off x="3371603" y="1756102"/>
            <a:ext cx="350995" cy="349133"/>
            <a:chOff x="6168925" y="3936925"/>
            <a:chExt cx="296950" cy="295375"/>
          </a:xfrm>
        </p:grpSpPr>
        <p:sp>
          <p:nvSpPr>
            <p:cNvPr id="251" name="Google Shape;251;p19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7" name="Google Shape;2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825" y="2537575"/>
            <a:ext cx="609750" cy="6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 rot="5400000">
            <a:off x="920600" y="1684775"/>
            <a:ext cx="3069900" cy="3011100"/>
          </a:xfrm>
          <a:prstGeom prst="roundRect">
            <a:avLst>
              <a:gd fmla="val 9634" name="adj"/>
            </a:avLst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 rot="5400000">
            <a:off x="5130750" y="1620713"/>
            <a:ext cx="3113700" cy="3139200"/>
          </a:xfrm>
          <a:prstGeom prst="roundRect">
            <a:avLst>
              <a:gd fmla="val 9634" name="adj"/>
            </a:avLst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0"/>
          <p:cNvPicPr preferRelativeResize="0"/>
          <p:nvPr/>
        </p:nvPicPr>
        <p:blipFill rotWithShape="1">
          <a:blip r:embed="rId3">
            <a:alphaModFix/>
          </a:blip>
          <a:srcRect b="0" l="0" r="22510" t="0"/>
          <a:stretch/>
        </p:blipFill>
        <p:spPr>
          <a:xfrm>
            <a:off x="1279925" y="1791025"/>
            <a:ext cx="2251654" cy="28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/>
          <p:nvPr/>
        </p:nvSpPr>
        <p:spPr>
          <a:xfrm>
            <a:off x="2483850" y="985900"/>
            <a:ext cx="4176300" cy="297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Missing Values Check &amp; Handling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4">
            <a:alphaModFix/>
          </a:blip>
          <a:srcRect b="18007" l="0" r="0" t="8098"/>
          <a:stretch/>
        </p:blipFill>
        <p:spPr>
          <a:xfrm>
            <a:off x="5519900" y="1742600"/>
            <a:ext cx="2170433" cy="28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2483850" y="985900"/>
            <a:ext cx="4176300" cy="2976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Univariate Analysis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74" name="Google Shape;2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25" y="1789500"/>
            <a:ext cx="4006276" cy="2980199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</p:pic>
      <p:pic>
        <p:nvPicPr>
          <p:cNvPr id="275" name="Google Shape;2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175" y="1789500"/>
            <a:ext cx="4006276" cy="2989425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57150">
              <a:schemeClr val="accent6"/>
            </a:outerShdw>
          </a:effectLst>
        </p:spPr>
      </p:pic>
      <p:sp>
        <p:nvSpPr>
          <p:cNvPr id="276" name="Google Shape;276;p21"/>
          <p:cNvSpPr/>
          <p:nvPr/>
        </p:nvSpPr>
        <p:spPr>
          <a:xfrm flipH="1">
            <a:off x="418000" y="1387700"/>
            <a:ext cx="4006200" cy="297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Checking the locations of the job posts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77" name="Google Shape;277;p21"/>
          <p:cNvSpPr/>
          <p:nvPr/>
        </p:nvSpPr>
        <p:spPr>
          <a:xfrm flipH="1">
            <a:off x="4655350" y="1387700"/>
            <a:ext cx="4055100" cy="297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Exploring the target feature: fraudulent</a:t>
            </a:r>
            <a:endParaRPr sz="18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32321"/>
      </a:lt2>
      <a:accent1>
        <a:srgbClr val="8999CE"/>
      </a:accent1>
      <a:accent2>
        <a:srgbClr val="E2A8A2"/>
      </a:accent2>
      <a:accent3>
        <a:srgbClr val="E4796B"/>
      </a:accent3>
      <a:accent4>
        <a:srgbClr val="FEC357"/>
      </a:accent4>
      <a:accent5>
        <a:srgbClr val="659E67"/>
      </a:accent5>
      <a:accent6>
        <a:srgbClr val="E1E2EA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